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Default Extension="sldx" ContentType="application/vnd.openxmlformats-officedocument.presentationml.slide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72" r:id="rId2"/>
    <p:sldId id="279" r:id="rId3"/>
    <p:sldId id="278" r:id="rId4"/>
    <p:sldId id="275" r:id="rId5"/>
    <p:sldId id="274" r:id="rId6"/>
    <p:sldId id="288" r:id="rId7"/>
    <p:sldId id="289" r:id="rId8"/>
    <p:sldId id="290" r:id="rId9"/>
    <p:sldId id="276" r:id="rId10"/>
    <p:sldId id="291" r:id="rId11"/>
    <p:sldId id="273" r:id="rId12"/>
    <p:sldId id="259" r:id="rId13"/>
    <p:sldId id="281" r:id="rId14"/>
    <p:sldId id="287" r:id="rId15"/>
    <p:sldId id="285" r:id="rId16"/>
    <p:sldId id="286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nnifer.morgan" initials="" lastIdx="13" clrIdx="0"/>
  <p:cmAuthor id="1" name="Sven Harmeling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586" autoAdjust="0"/>
  </p:normalViewPr>
  <p:slideViewPr>
    <p:cSldViewPr>
      <p:cViewPr>
        <p:scale>
          <a:sx n="110" d="100"/>
          <a:sy n="110" d="100"/>
        </p:scale>
        <p:origin x="-100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00AA1E-733D-49AE-B7C5-120DDBD7B41E}" type="doc">
      <dgm:prSet loTypeId="urn:microsoft.com/office/officeart/2005/8/layout/hProcess11" loCatId="process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40C52C2B-D25E-424F-8B1D-72AEC3EEF1E4}">
      <dgm:prSet phldrT="[Text]"/>
      <dgm:spPr/>
      <dgm:t>
        <a:bodyPr/>
        <a:lstStyle/>
        <a:p>
          <a:r>
            <a:rPr lang="en-US" dirty="0" smtClean="0"/>
            <a:t>COP17</a:t>
          </a:r>
          <a:endParaRPr lang="en-US" dirty="0"/>
        </a:p>
      </dgm:t>
    </dgm:pt>
    <dgm:pt modelId="{4DB56928-C9E9-4942-AB75-9E08DC5449F7}" type="parTrans" cxnId="{A1225E36-2241-4E9F-B853-8ECE338B0E71}">
      <dgm:prSet/>
      <dgm:spPr/>
      <dgm:t>
        <a:bodyPr/>
        <a:lstStyle/>
        <a:p>
          <a:endParaRPr lang="en-US"/>
        </a:p>
      </dgm:t>
    </dgm:pt>
    <dgm:pt modelId="{E512EEEF-E813-4F4E-963F-90811E4D5279}" type="sibTrans" cxnId="{A1225E36-2241-4E9F-B853-8ECE338B0E71}">
      <dgm:prSet/>
      <dgm:spPr/>
      <dgm:t>
        <a:bodyPr/>
        <a:lstStyle/>
        <a:p>
          <a:endParaRPr lang="en-US"/>
        </a:p>
      </dgm:t>
    </dgm:pt>
    <dgm:pt modelId="{FBACAC0A-5F46-42D7-AB6E-D9150EC98733}">
      <dgm:prSet phldrT="[Text]"/>
      <dgm:spPr/>
      <dgm:t>
        <a:bodyPr/>
        <a:lstStyle/>
        <a:p>
          <a:r>
            <a:rPr lang="en-US" dirty="0" smtClean="0"/>
            <a:t>COP18</a:t>
          </a:r>
          <a:endParaRPr lang="en-US" dirty="0"/>
        </a:p>
      </dgm:t>
    </dgm:pt>
    <dgm:pt modelId="{A64C9D07-DAA3-4799-9822-000F76F8D54A}" type="parTrans" cxnId="{F7A8AA31-78E2-42F0-9A7B-1BE075D1626D}">
      <dgm:prSet/>
      <dgm:spPr/>
      <dgm:t>
        <a:bodyPr/>
        <a:lstStyle/>
        <a:p>
          <a:endParaRPr lang="en-US"/>
        </a:p>
      </dgm:t>
    </dgm:pt>
    <dgm:pt modelId="{873A7ABF-1ED5-4DCE-BFB0-E31557447160}" type="sibTrans" cxnId="{F7A8AA31-78E2-42F0-9A7B-1BE075D1626D}">
      <dgm:prSet/>
      <dgm:spPr/>
      <dgm:t>
        <a:bodyPr/>
        <a:lstStyle/>
        <a:p>
          <a:endParaRPr lang="en-US"/>
        </a:p>
      </dgm:t>
    </dgm:pt>
    <dgm:pt modelId="{F6BFE682-4332-4AB3-AE7A-04852ACF4B5D}">
      <dgm:prSet phldrT="[Text]"/>
      <dgm:spPr/>
      <dgm:t>
        <a:bodyPr/>
        <a:lstStyle/>
        <a:p>
          <a:r>
            <a:rPr lang="en-US" dirty="0" smtClean="0"/>
            <a:t>COP19</a:t>
          </a:r>
          <a:endParaRPr lang="en-US" dirty="0"/>
        </a:p>
      </dgm:t>
    </dgm:pt>
    <dgm:pt modelId="{BB98A44E-AF51-4068-8949-E8DE51D80E91}" type="parTrans" cxnId="{A9731223-D903-42B0-B726-194AD32A8B40}">
      <dgm:prSet/>
      <dgm:spPr/>
      <dgm:t>
        <a:bodyPr/>
        <a:lstStyle/>
        <a:p>
          <a:endParaRPr lang="en-US"/>
        </a:p>
      </dgm:t>
    </dgm:pt>
    <dgm:pt modelId="{45B247CE-A688-47A0-91C5-E89EF26DA8DA}" type="sibTrans" cxnId="{A9731223-D903-42B0-B726-194AD32A8B40}">
      <dgm:prSet/>
      <dgm:spPr/>
      <dgm:t>
        <a:bodyPr/>
        <a:lstStyle/>
        <a:p>
          <a:endParaRPr lang="en-US"/>
        </a:p>
      </dgm:t>
    </dgm:pt>
    <dgm:pt modelId="{26940B4E-7400-4071-80A4-283438A8A30F}">
      <dgm:prSet/>
      <dgm:spPr/>
      <dgm:t>
        <a:bodyPr/>
        <a:lstStyle/>
        <a:p>
          <a:r>
            <a:rPr lang="en-US" dirty="0" smtClean="0"/>
            <a:t>COP20</a:t>
          </a:r>
          <a:endParaRPr lang="en-US" dirty="0"/>
        </a:p>
      </dgm:t>
    </dgm:pt>
    <dgm:pt modelId="{2AA46ADD-B1B2-4F7C-BBEB-022DAEF4C4F5}" type="parTrans" cxnId="{01283412-1031-4658-BCE8-CA17A471DD07}">
      <dgm:prSet/>
      <dgm:spPr/>
      <dgm:t>
        <a:bodyPr/>
        <a:lstStyle/>
        <a:p>
          <a:endParaRPr lang="en-US"/>
        </a:p>
      </dgm:t>
    </dgm:pt>
    <dgm:pt modelId="{26A8B501-B5CD-429C-9D4F-B7DAE377A3B5}" type="sibTrans" cxnId="{01283412-1031-4658-BCE8-CA17A471DD07}">
      <dgm:prSet/>
      <dgm:spPr/>
      <dgm:t>
        <a:bodyPr/>
        <a:lstStyle/>
        <a:p>
          <a:endParaRPr lang="en-US"/>
        </a:p>
      </dgm:t>
    </dgm:pt>
    <dgm:pt modelId="{08BE161E-122A-4582-B34C-8873B7FA63A7}">
      <dgm:prSet/>
      <dgm:spPr/>
      <dgm:t>
        <a:bodyPr/>
        <a:lstStyle/>
        <a:p>
          <a:r>
            <a:rPr lang="en-US" dirty="0" smtClean="0"/>
            <a:t>COP21</a:t>
          </a:r>
          <a:endParaRPr lang="en-US" dirty="0"/>
        </a:p>
      </dgm:t>
    </dgm:pt>
    <dgm:pt modelId="{F17F8E86-4BAD-4875-857F-EE1CE52F416A}" type="parTrans" cxnId="{9E231682-532D-4266-B057-6D483F218A73}">
      <dgm:prSet/>
      <dgm:spPr/>
      <dgm:t>
        <a:bodyPr/>
        <a:lstStyle/>
        <a:p>
          <a:endParaRPr lang="en-US"/>
        </a:p>
      </dgm:t>
    </dgm:pt>
    <dgm:pt modelId="{808BA845-7CCC-41AE-858F-B2BAC0C77B76}" type="sibTrans" cxnId="{9E231682-532D-4266-B057-6D483F218A73}">
      <dgm:prSet/>
      <dgm:spPr/>
      <dgm:t>
        <a:bodyPr/>
        <a:lstStyle/>
        <a:p>
          <a:endParaRPr lang="en-US"/>
        </a:p>
      </dgm:t>
    </dgm:pt>
    <dgm:pt modelId="{09162A2D-473D-4F23-BBA0-CCB988864372}">
      <dgm:prSet/>
      <dgm:spPr/>
      <dgm:t>
        <a:bodyPr/>
        <a:lstStyle/>
        <a:p>
          <a:r>
            <a:rPr lang="en-US" dirty="0" smtClean="0"/>
            <a:t>COP22</a:t>
          </a:r>
          <a:endParaRPr lang="en-US" dirty="0"/>
        </a:p>
      </dgm:t>
    </dgm:pt>
    <dgm:pt modelId="{6CA8AB2F-10A9-476F-BDDA-51DB288B3D62}" type="parTrans" cxnId="{463FC256-DC28-4839-A51E-7008924B7213}">
      <dgm:prSet/>
      <dgm:spPr/>
      <dgm:t>
        <a:bodyPr/>
        <a:lstStyle/>
        <a:p>
          <a:endParaRPr lang="en-US"/>
        </a:p>
      </dgm:t>
    </dgm:pt>
    <dgm:pt modelId="{58A7E7B8-1AAD-405A-B2C7-9E627455D244}" type="sibTrans" cxnId="{463FC256-DC28-4839-A51E-7008924B7213}">
      <dgm:prSet/>
      <dgm:spPr/>
      <dgm:t>
        <a:bodyPr/>
        <a:lstStyle/>
        <a:p>
          <a:endParaRPr lang="en-US"/>
        </a:p>
      </dgm:t>
    </dgm:pt>
    <dgm:pt modelId="{8B3CECB8-0C28-4659-B338-9CB83926A0EA}">
      <dgm:prSet/>
      <dgm:spPr/>
      <dgm:t>
        <a:bodyPr/>
        <a:lstStyle/>
        <a:p>
          <a:r>
            <a:rPr lang="en-US" dirty="0" smtClean="0"/>
            <a:t>COP23</a:t>
          </a:r>
          <a:endParaRPr lang="en-US" dirty="0"/>
        </a:p>
      </dgm:t>
    </dgm:pt>
    <dgm:pt modelId="{4CC62969-167E-483B-969D-CA045F72EEA6}" type="parTrans" cxnId="{55DF1530-7942-4087-BDF9-8C04B5487185}">
      <dgm:prSet/>
      <dgm:spPr/>
      <dgm:t>
        <a:bodyPr/>
        <a:lstStyle/>
        <a:p>
          <a:endParaRPr lang="en-US"/>
        </a:p>
      </dgm:t>
    </dgm:pt>
    <dgm:pt modelId="{30CA6F68-E74E-4F83-9555-A48CD3DD0DE7}" type="sibTrans" cxnId="{55DF1530-7942-4087-BDF9-8C04B5487185}">
      <dgm:prSet/>
      <dgm:spPr/>
      <dgm:t>
        <a:bodyPr/>
        <a:lstStyle/>
        <a:p>
          <a:endParaRPr lang="en-US"/>
        </a:p>
      </dgm:t>
    </dgm:pt>
    <dgm:pt modelId="{F8F3B84C-F610-43A3-9ECD-3D0C68D40E64}">
      <dgm:prSet/>
      <dgm:spPr/>
      <dgm:t>
        <a:bodyPr/>
        <a:lstStyle/>
        <a:p>
          <a:r>
            <a:rPr lang="en-US" dirty="0" smtClean="0"/>
            <a:t>COP24</a:t>
          </a:r>
          <a:endParaRPr lang="en-US" dirty="0"/>
        </a:p>
      </dgm:t>
    </dgm:pt>
    <dgm:pt modelId="{95ACA09A-EA73-4210-AB4E-1D8C4BF46FE6}" type="parTrans" cxnId="{4D710A5A-4955-4B6E-92AA-E9B1300F6E75}">
      <dgm:prSet/>
      <dgm:spPr/>
      <dgm:t>
        <a:bodyPr/>
        <a:lstStyle/>
        <a:p>
          <a:endParaRPr lang="en-US"/>
        </a:p>
      </dgm:t>
    </dgm:pt>
    <dgm:pt modelId="{732C1D82-F340-448E-8631-F73F4F30E541}" type="sibTrans" cxnId="{4D710A5A-4955-4B6E-92AA-E9B1300F6E75}">
      <dgm:prSet/>
      <dgm:spPr/>
      <dgm:t>
        <a:bodyPr/>
        <a:lstStyle/>
        <a:p>
          <a:endParaRPr lang="en-US"/>
        </a:p>
      </dgm:t>
    </dgm:pt>
    <dgm:pt modelId="{E4B33952-5887-4732-AB07-6354EFC7E354}">
      <dgm:prSet/>
      <dgm:spPr/>
      <dgm:t>
        <a:bodyPr/>
        <a:lstStyle/>
        <a:p>
          <a:r>
            <a:rPr lang="en-US" dirty="0" smtClean="0"/>
            <a:t>COP25</a:t>
          </a:r>
          <a:endParaRPr lang="en-US" dirty="0"/>
        </a:p>
      </dgm:t>
    </dgm:pt>
    <dgm:pt modelId="{D176EE29-353D-40C6-B215-8A381B354512}" type="parTrans" cxnId="{CD7A760F-4898-49A4-BC60-D86789E7D0CA}">
      <dgm:prSet/>
      <dgm:spPr/>
      <dgm:t>
        <a:bodyPr/>
        <a:lstStyle/>
        <a:p>
          <a:endParaRPr lang="en-US"/>
        </a:p>
      </dgm:t>
    </dgm:pt>
    <dgm:pt modelId="{F6049343-B79F-4242-A22B-236768ECF89C}" type="sibTrans" cxnId="{CD7A760F-4898-49A4-BC60-D86789E7D0CA}">
      <dgm:prSet/>
      <dgm:spPr/>
      <dgm:t>
        <a:bodyPr/>
        <a:lstStyle/>
        <a:p>
          <a:endParaRPr lang="en-US"/>
        </a:p>
      </dgm:t>
    </dgm:pt>
    <dgm:pt modelId="{512064C8-A095-4514-8C4A-5D3F824573A8}">
      <dgm:prSet/>
      <dgm:spPr/>
      <dgm:t>
        <a:bodyPr/>
        <a:lstStyle/>
        <a:p>
          <a:endParaRPr lang="en-US"/>
        </a:p>
      </dgm:t>
    </dgm:pt>
    <dgm:pt modelId="{624A034A-E451-41DF-93A9-C82B3F5D0370}" type="parTrans" cxnId="{670933B5-18F5-433F-A95F-60CD9A5805FA}">
      <dgm:prSet/>
      <dgm:spPr/>
      <dgm:t>
        <a:bodyPr/>
        <a:lstStyle/>
        <a:p>
          <a:endParaRPr lang="en-US"/>
        </a:p>
      </dgm:t>
    </dgm:pt>
    <dgm:pt modelId="{771FD747-8ECF-438F-B341-EE865F963F0F}" type="sibTrans" cxnId="{670933B5-18F5-433F-A95F-60CD9A5805FA}">
      <dgm:prSet/>
      <dgm:spPr/>
      <dgm:t>
        <a:bodyPr/>
        <a:lstStyle/>
        <a:p>
          <a:endParaRPr lang="en-US"/>
        </a:p>
      </dgm:t>
    </dgm:pt>
    <dgm:pt modelId="{0AF7893D-3365-4B6C-AE1E-EC637BFC3A15}">
      <dgm:prSet/>
      <dgm:spPr/>
      <dgm:t>
        <a:bodyPr/>
        <a:lstStyle/>
        <a:p>
          <a:endParaRPr lang="en-US"/>
        </a:p>
      </dgm:t>
    </dgm:pt>
    <dgm:pt modelId="{706D4CA0-A158-4CDD-ADD5-080FB37C110F}" type="sibTrans" cxnId="{7BA66278-AFE7-451A-B21B-324CCE0AB296}">
      <dgm:prSet/>
      <dgm:spPr/>
      <dgm:t>
        <a:bodyPr/>
        <a:lstStyle/>
        <a:p>
          <a:endParaRPr lang="en-US"/>
        </a:p>
      </dgm:t>
    </dgm:pt>
    <dgm:pt modelId="{C5C3053A-6DAD-4829-B846-67F6795AA06E}" type="parTrans" cxnId="{7BA66278-AFE7-451A-B21B-324CCE0AB296}">
      <dgm:prSet/>
      <dgm:spPr/>
      <dgm:t>
        <a:bodyPr/>
        <a:lstStyle/>
        <a:p>
          <a:endParaRPr lang="en-US"/>
        </a:p>
      </dgm:t>
    </dgm:pt>
    <dgm:pt modelId="{E99EC9B1-D8AA-4351-8C1B-2990175B6361}">
      <dgm:prSet/>
      <dgm:spPr/>
      <dgm:t>
        <a:bodyPr/>
        <a:lstStyle/>
        <a:p>
          <a:r>
            <a:rPr lang="en-US" dirty="0" smtClean="0"/>
            <a:t>COP26</a:t>
          </a:r>
          <a:endParaRPr lang="en-US" dirty="0"/>
        </a:p>
      </dgm:t>
    </dgm:pt>
    <dgm:pt modelId="{FE6D0543-F8ED-4EFA-AA2E-DBA69B3D2A50}" type="sibTrans" cxnId="{D5D1D757-24D2-42A9-B771-D3730D971CB8}">
      <dgm:prSet/>
      <dgm:spPr/>
      <dgm:t>
        <a:bodyPr/>
        <a:lstStyle/>
        <a:p>
          <a:endParaRPr lang="en-US"/>
        </a:p>
      </dgm:t>
    </dgm:pt>
    <dgm:pt modelId="{499DB971-222B-47DE-869C-ECFF1D62C45B}" type="parTrans" cxnId="{D5D1D757-24D2-42A9-B771-D3730D971CB8}">
      <dgm:prSet/>
      <dgm:spPr/>
      <dgm:t>
        <a:bodyPr/>
        <a:lstStyle/>
        <a:p>
          <a:endParaRPr lang="en-US"/>
        </a:p>
      </dgm:t>
    </dgm:pt>
    <dgm:pt modelId="{C16E63B8-B012-458A-A217-BD9B5CA30728}">
      <dgm:prSet/>
      <dgm:spPr/>
      <dgm:t>
        <a:bodyPr/>
        <a:lstStyle/>
        <a:p>
          <a:r>
            <a:rPr lang="en-US" dirty="0" smtClean="0"/>
            <a:t>COP27</a:t>
          </a:r>
          <a:endParaRPr lang="en-US" dirty="0"/>
        </a:p>
      </dgm:t>
    </dgm:pt>
    <dgm:pt modelId="{F15CC09B-A316-43AD-8ADE-AFDB7487CF6E}" type="parTrans" cxnId="{003DCDF2-04AF-4216-8C11-EEBDAA8FC588}">
      <dgm:prSet/>
      <dgm:spPr/>
      <dgm:t>
        <a:bodyPr/>
        <a:lstStyle/>
        <a:p>
          <a:endParaRPr lang="en-US"/>
        </a:p>
      </dgm:t>
    </dgm:pt>
    <dgm:pt modelId="{FABEC1C3-4B67-4A50-859B-0614967B33ED}" type="sibTrans" cxnId="{003DCDF2-04AF-4216-8C11-EEBDAA8FC588}">
      <dgm:prSet/>
      <dgm:spPr/>
      <dgm:t>
        <a:bodyPr/>
        <a:lstStyle/>
        <a:p>
          <a:endParaRPr lang="en-US"/>
        </a:p>
      </dgm:t>
    </dgm:pt>
    <dgm:pt modelId="{D22A8C93-5102-467C-A07C-FA3B576E6508}">
      <dgm:prSet/>
      <dgm:spPr/>
      <dgm:t>
        <a:bodyPr/>
        <a:lstStyle/>
        <a:p>
          <a:r>
            <a:rPr lang="en-US" dirty="0" smtClean="0"/>
            <a:t>COP28</a:t>
          </a:r>
          <a:endParaRPr lang="en-US" dirty="0"/>
        </a:p>
      </dgm:t>
    </dgm:pt>
    <dgm:pt modelId="{30271CCC-6F51-4F95-BD8F-20ECFFD83519}" type="parTrans" cxnId="{B90A7A5D-C513-40BB-A7E6-90B4C184026D}">
      <dgm:prSet/>
      <dgm:spPr/>
      <dgm:t>
        <a:bodyPr/>
        <a:lstStyle/>
        <a:p>
          <a:endParaRPr lang="en-US"/>
        </a:p>
      </dgm:t>
    </dgm:pt>
    <dgm:pt modelId="{3EE3CBB3-F56F-4FA9-B99B-B8A66DD3A275}" type="sibTrans" cxnId="{B90A7A5D-C513-40BB-A7E6-90B4C184026D}">
      <dgm:prSet/>
      <dgm:spPr/>
      <dgm:t>
        <a:bodyPr/>
        <a:lstStyle/>
        <a:p>
          <a:endParaRPr lang="en-US"/>
        </a:p>
      </dgm:t>
    </dgm:pt>
    <dgm:pt modelId="{E870A984-C5A0-4D4B-A34B-08507F7542EF}" type="pres">
      <dgm:prSet presAssocID="{8E00AA1E-733D-49AE-B7C5-120DDBD7B41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E3B108-7C3B-4D15-AD3A-AB578492C4FD}" type="pres">
      <dgm:prSet presAssocID="{8E00AA1E-733D-49AE-B7C5-120DDBD7B41E}" presName="arrow" presStyleLbl="bgShp" presStyleIdx="0" presStyleCnt="1" custLinFactNeighborY="532"/>
      <dgm:spPr/>
    </dgm:pt>
    <dgm:pt modelId="{B5708D9B-D775-4AC5-B6E9-C7E67AAC604B}" type="pres">
      <dgm:prSet presAssocID="{8E00AA1E-733D-49AE-B7C5-120DDBD7B41E}" presName="points" presStyleCnt="0"/>
      <dgm:spPr/>
    </dgm:pt>
    <dgm:pt modelId="{2F669142-0E1A-44C7-9C83-E0A310472AE5}" type="pres">
      <dgm:prSet presAssocID="{40C52C2B-D25E-424F-8B1D-72AEC3EEF1E4}" presName="compositeA" presStyleCnt="0"/>
      <dgm:spPr/>
    </dgm:pt>
    <dgm:pt modelId="{DAAD5126-98EC-46D4-8627-BDF1936827AE}" type="pres">
      <dgm:prSet presAssocID="{40C52C2B-D25E-424F-8B1D-72AEC3EEF1E4}" presName="textA" presStyleLbl="revTx" presStyleIdx="0" presStyleCnt="14" custLinFactNeighborX="196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BD3CCB-EFAE-4D4F-A5A4-E8C0338697C5}" type="pres">
      <dgm:prSet presAssocID="{40C52C2B-D25E-424F-8B1D-72AEC3EEF1E4}" presName="circleA" presStyleLbl="node1" presStyleIdx="0" presStyleCnt="14" custLinFactX="23767" custLinFactNeighborX="100000"/>
      <dgm:spPr/>
    </dgm:pt>
    <dgm:pt modelId="{A689BBD7-039D-4312-970F-A798A650A67F}" type="pres">
      <dgm:prSet presAssocID="{40C52C2B-D25E-424F-8B1D-72AEC3EEF1E4}" presName="spaceA" presStyleCnt="0"/>
      <dgm:spPr/>
    </dgm:pt>
    <dgm:pt modelId="{6DD073A6-79E3-40B5-B4D6-4EDAE8BD668A}" type="pres">
      <dgm:prSet presAssocID="{E512EEEF-E813-4F4E-963F-90811E4D5279}" presName="space" presStyleCnt="0"/>
      <dgm:spPr/>
    </dgm:pt>
    <dgm:pt modelId="{FF75F4BD-F51C-48D3-BDBF-98444FC31776}" type="pres">
      <dgm:prSet presAssocID="{FBACAC0A-5F46-42D7-AB6E-D9150EC98733}" presName="compositeB" presStyleCnt="0"/>
      <dgm:spPr/>
    </dgm:pt>
    <dgm:pt modelId="{618E2ED8-D995-487E-9F01-57B037FB35E3}" type="pres">
      <dgm:prSet presAssocID="{FBACAC0A-5F46-42D7-AB6E-D9150EC98733}" presName="textB" presStyleLbl="revTx" presStyleIdx="1" presStyleCnt="14" custLinFactNeighborX="474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CA62D8-C455-4473-9D53-E23D126982C3}" type="pres">
      <dgm:prSet presAssocID="{FBACAC0A-5F46-42D7-AB6E-D9150EC98733}" presName="circleB" presStyleLbl="node1" presStyleIdx="1" presStyleCnt="14" custLinFactX="100000" custLinFactNeighborX="144315"/>
      <dgm:spPr/>
    </dgm:pt>
    <dgm:pt modelId="{40B759E9-8B85-41E0-9FF0-1B2684994F64}" type="pres">
      <dgm:prSet presAssocID="{FBACAC0A-5F46-42D7-AB6E-D9150EC98733}" presName="spaceB" presStyleCnt="0"/>
      <dgm:spPr/>
    </dgm:pt>
    <dgm:pt modelId="{CA14A147-7607-4F06-BCD2-CE2B1724B72A}" type="pres">
      <dgm:prSet presAssocID="{873A7ABF-1ED5-4DCE-BFB0-E31557447160}" presName="space" presStyleCnt="0"/>
      <dgm:spPr/>
    </dgm:pt>
    <dgm:pt modelId="{0FE0F8C6-2DC7-4AE1-AEC5-81E4D2CD23B7}" type="pres">
      <dgm:prSet presAssocID="{F6BFE682-4332-4AB3-AE7A-04852ACF4B5D}" presName="compositeA" presStyleCnt="0"/>
      <dgm:spPr/>
    </dgm:pt>
    <dgm:pt modelId="{BA64D80C-CA1E-43EF-A06C-707485A396A5}" type="pres">
      <dgm:prSet presAssocID="{F6BFE682-4332-4AB3-AE7A-04852ACF4B5D}" presName="textA" presStyleLbl="revTx" presStyleIdx="2" presStyleCnt="14" custLinFactNeighborX="687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853D4C-0C98-4F8F-AAE1-543E2F4B0050}" type="pres">
      <dgm:prSet presAssocID="{F6BFE682-4332-4AB3-AE7A-04852ACF4B5D}" presName="circleA" presStyleLbl="node1" presStyleIdx="2" presStyleCnt="14" custLinFactX="194016" custLinFactNeighborX="200000"/>
      <dgm:spPr/>
    </dgm:pt>
    <dgm:pt modelId="{A949B574-794D-4B13-AFCB-2781C716C2F9}" type="pres">
      <dgm:prSet presAssocID="{F6BFE682-4332-4AB3-AE7A-04852ACF4B5D}" presName="spaceA" presStyleCnt="0"/>
      <dgm:spPr/>
    </dgm:pt>
    <dgm:pt modelId="{012B591B-9D56-4A5F-B6FB-E3CF26025CBE}" type="pres">
      <dgm:prSet presAssocID="{45B247CE-A688-47A0-91C5-E89EF26DA8DA}" presName="space" presStyleCnt="0"/>
      <dgm:spPr/>
    </dgm:pt>
    <dgm:pt modelId="{14741468-9A56-48A6-91D1-E7711F7BE70D}" type="pres">
      <dgm:prSet presAssocID="{26940B4E-7400-4071-80A4-283438A8A30F}" presName="compositeB" presStyleCnt="0"/>
      <dgm:spPr/>
    </dgm:pt>
    <dgm:pt modelId="{526747D6-4F22-47FF-8E9B-456D24C27E30}" type="pres">
      <dgm:prSet presAssocID="{26940B4E-7400-4071-80A4-283438A8A30F}" presName="textB" presStyleLbl="revTx" presStyleIdx="3" presStyleCnt="14" custLinFactX="19913" custLinFactNeighborX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3A61C8-5A11-47C2-8FB9-8ECB70307642}" type="pres">
      <dgm:prSet presAssocID="{26940B4E-7400-4071-80A4-283438A8A30F}" presName="circleB" presStyleLbl="node1" presStyleIdx="3" presStyleCnt="14" custLinFactX="270045" custLinFactNeighborX="300000"/>
      <dgm:spPr/>
    </dgm:pt>
    <dgm:pt modelId="{FF13915B-9C5A-473E-B0CC-A426A5ECC415}" type="pres">
      <dgm:prSet presAssocID="{26940B4E-7400-4071-80A4-283438A8A30F}" presName="spaceB" presStyleCnt="0"/>
      <dgm:spPr/>
    </dgm:pt>
    <dgm:pt modelId="{1864C49B-1A53-4F1F-80BC-2C5C26C87F92}" type="pres">
      <dgm:prSet presAssocID="{26A8B501-B5CD-429C-9D4F-B7DAE377A3B5}" presName="space" presStyleCnt="0"/>
      <dgm:spPr/>
    </dgm:pt>
    <dgm:pt modelId="{EA0D606C-D0D6-496F-AC76-307C05217F93}" type="pres">
      <dgm:prSet presAssocID="{08BE161E-122A-4582-B34C-8873B7FA63A7}" presName="compositeA" presStyleCnt="0"/>
      <dgm:spPr/>
    </dgm:pt>
    <dgm:pt modelId="{F9A44B49-49F8-4CF3-AD1B-62CF33370DE3}" type="pres">
      <dgm:prSet presAssocID="{08BE161E-122A-4582-B34C-8873B7FA63A7}" presName="textA" presStyleLbl="revTx" presStyleIdx="4" presStyleCnt="14" custLinFactX="25470" custLinFactNeighborX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5CCAF1-CCD2-4B85-942A-F12DB8581AB2}" type="pres">
      <dgm:prSet presAssocID="{08BE161E-122A-4582-B34C-8873B7FA63A7}" presName="circleA" presStyleLbl="node1" presStyleIdx="4" presStyleCnt="14" custLinFactX="300000" custLinFactNeighborX="358939"/>
      <dgm:spPr/>
    </dgm:pt>
    <dgm:pt modelId="{79EBAEF9-CE57-497F-A09C-3B5EBD7A7A81}" type="pres">
      <dgm:prSet presAssocID="{08BE161E-122A-4582-B34C-8873B7FA63A7}" presName="spaceA" presStyleCnt="0"/>
      <dgm:spPr/>
    </dgm:pt>
    <dgm:pt modelId="{D335DA29-9198-43E1-B121-F51A4E36648E}" type="pres">
      <dgm:prSet presAssocID="{808BA845-7CCC-41AE-858F-B2BAC0C77B76}" presName="space" presStyleCnt="0"/>
      <dgm:spPr/>
    </dgm:pt>
    <dgm:pt modelId="{68A151A4-9C71-40D2-ADA0-44A10BBDC0C7}" type="pres">
      <dgm:prSet presAssocID="{09162A2D-473D-4F23-BBA0-CCB988864372}" presName="compositeB" presStyleCnt="0"/>
      <dgm:spPr/>
    </dgm:pt>
    <dgm:pt modelId="{B4966DF4-2F03-40D3-ADA3-25466148E3CE}" type="pres">
      <dgm:prSet presAssocID="{09162A2D-473D-4F23-BBA0-CCB988864372}" presName="textB" presStyleLbl="revTx" presStyleIdx="5" presStyleCnt="14" custLinFactX="46804" custLinFactNeighborX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96698C-A93D-417C-868A-3D09500777B4}" type="pres">
      <dgm:prSet presAssocID="{09162A2D-473D-4F23-BBA0-CCB988864372}" presName="circleB" presStyleLbl="node1" presStyleIdx="5" presStyleCnt="14" custLinFactX="371830" custLinFactNeighborX="400000"/>
      <dgm:spPr/>
    </dgm:pt>
    <dgm:pt modelId="{A15E9FDA-FCDE-4FB8-8624-BDBC09E1F401}" type="pres">
      <dgm:prSet presAssocID="{09162A2D-473D-4F23-BBA0-CCB988864372}" presName="spaceB" presStyleCnt="0"/>
      <dgm:spPr/>
    </dgm:pt>
    <dgm:pt modelId="{ECCE0CA9-4E63-434E-B5F0-34BE474C3959}" type="pres">
      <dgm:prSet presAssocID="{58A7E7B8-1AAD-405A-B2C7-9E627455D244}" presName="space" presStyleCnt="0"/>
      <dgm:spPr/>
    </dgm:pt>
    <dgm:pt modelId="{50FAF78F-1522-466B-8EDF-4B0DC9EF9C57}" type="pres">
      <dgm:prSet presAssocID="{8B3CECB8-0C28-4659-B338-9CB83926A0EA}" presName="compositeA" presStyleCnt="0"/>
      <dgm:spPr/>
    </dgm:pt>
    <dgm:pt modelId="{2F1CF8AC-D8D2-4A51-8434-11006625E655}" type="pres">
      <dgm:prSet presAssocID="{8B3CECB8-0C28-4659-B338-9CB83926A0EA}" presName="textA" presStyleLbl="revTx" presStyleIdx="6" presStyleCnt="14" custLinFactX="82175" custLinFactNeighborX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434834-A9F7-4321-BB4E-9951E12CBB32}" type="pres">
      <dgm:prSet presAssocID="{8B3CECB8-0C28-4659-B338-9CB83926A0EA}" presName="circleA" presStyleLbl="node1" presStyleIdx="6" presStyleCnt="14" custLinFactX="400000" custLinFactNeighborX="457566"/>
      <dgm:spPr/>
    </dgm:pt>
    <dgm:pt modelId="{C9D1B8E9-01EF-47CD-AA72-56B0F92BD51D}" type="pres">
      <dgm:prSet presAssocID="{8B3CECB8-0C28-4659-B338-9CB83926A0EA}" presName="spaceA" presStyleCnt="0"/>
      <dgm:spPr/>
    </dgm:pt>
    <dgm:pt modelId="{3707421D-EB66-4808-85C5-937C00DF1955}" type="pres">
      <dgm:prSet presAssocID="{30CA6F68-E74E-4F83-9555-A48CD3DD0DE7}" presName="space" presStyleCnt="0"/>
      <dgm:spPr/>
    </dgm:pt>
    <dgm:pt modelId="{3E050137-A1F2-4DE9-95AF-26A8F6A2833D}" type="pres">
      <dgm:prSet presAssocID="{F8F3B84C-F610-43A3-9ECD-3D0C68D40E64}" presName="compositeB" presStyleCnt="0"/>
      <dgm:spPr/>
    </dgm:pt>
    <dgm:pt modelId="{F08BC205-CC2C-4CBC-B075-8B8E554C400E}" type="pres">
      <dgm:prSet presAssocID="{F8F3B84C-F610-43A3-9ECD-3D0C68D40E64}" presName="textB" presStyleLbl="revTx" presStyleIdx="7" presStyleCnt="14" custLinFactX="100000" custLinFactNeighborX="1035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B00F05-C850-405E-B5F5-55A41F73D824}" type="pres">
      <dgm:prSet presAssocID="{F8F3B84C-F610-43A3-9ECD-3D0C68D40E64}" presName="circleB" presStyleLbl="node1" presStyleIdx="7" presStyleCnt="14" custLinFactX="489133" custLinFactNeighborX="500000"/>
      <dgm:spPr/>
    </dgm:pt>
    <dgm:pt modelId="{BAA82041-25FA-42F4-9A5A-F15A18978859}" type="pres">
      <dgm:prSet presAssocID="{F8F3B84C-F610-43A3-9ECD-3D0C68D40E64}" presName="spaceB" presStyleCnt="0"/>
      <dgm:spPr/>
    </dgm:pt>
    <dgm:pt modelId="{B81A7742-35A1-4A1A-95EC-95033A2DE14A}" type="pres">
      <dgm:prSet presAssocID="{732C1D82-F340-448E-8631-F73F4F30E541}" presName="space" presStyleCnt="0"/>
      <dgm:spPr/>
    </dgm:pt>
    <dgm:pt modelId="{58EC96F0-100F-4AEE-BEA6-5193895E2310}" type="pres">
      <dgm:prSet presAssocID="{E4B33952-5887-4732-AB07-6354EFC7E354}" presName="compositeA" presStyleCnt="0"/>
      <dgm:spPr/>
    </dgm:pt>
    <dgm:pt modelId="{B77D2606-9165-42AF-BA88-5DE80EC7B0EF}" type="pres">
      <dgm:prSet presAssocID="{E4B33952-5887-4732-AB07-6354EFC7E354}" presName="textA" presStyleLbl="revTx" presStyleIdx="8" presStyleCnt="14" custLinFactX="100000" custLinFactNeighborX="1388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F82CF8-D639-4FF1-A041-320EBCA93587}" type="pres">
      <dgm:prSet presAssocID="{E4B33952-5887-4732-AB07-6354EFC7E354}" presName="circleA" presStyleLbl="node1" presStyleIdx="8" presStyleCnt="14" custLinFactX="562032" custLinFactNeighborX="600000"/>
      <dgm:spPr/>
    </dgm:pt>
    <dgm:pt modelId="{86870F89-A426-4040-A384-0EF0500CF8E7}" type="pres">
      <dgm:prSet presAssocID="{E4B33952-5887-4732-AB07-6354EFC7E354}" presName="spaceA" presStyleCnt="0"/>
      <dgm:spPr/>
    </dgm:pt>
    <dgm:pt modelId="{859A5600-43E7-47E3-9A9A-A8B40C4FC347}" type="pres">
      <dgm:prSet presAssocID="{F6049343-B79F-4242-A22B-236768ECF89C}" presName="space" presStyleCnt="0"/>
      <dgm:spPr/>
    </dgm:pt>
    <dgm:pt modelId="{72F75ED6-8832-4ED1-BE89-96014023D02F}" type="pres">
      <dgm:prSet presAssocID="{E99EC9B1-D8AA-4351-8C1B-2990175B6361}" presName="compositeB" presStyleCnt="0"/>
      <dgm:spPr/>
    </dgm:pt>
    <dgm:pt modelId="{F4373F56-BCCD-43CC-8B4D-9E23F95C6FE8}" type="pres">
      <dgm:prSet presAssocID="{E99EC9B1-D8AA-4351-8C1B-2990175B6361}" presName="textB" presStyleLbl="revTx" presStyleIdx="9" presStyleCnt="14" custLinFactX="100000" custLinFactNeighborX="174251" custLinFactNeighborY="-63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E593DA-1542-4887-9C48-BDC7B6F3F688}" type="pres">
      <dgm:prSet presAssocID="{E99EC9B1-D8AA-4351-8C1B-2990175B6361}" presName="circleB" presStyleLbl="node1" presStyleIdx="9" presStyleCnt="14" custFlipVert="1" custFlipHor="1" custScaleX="38298" custScaleY="155318" custLinFactX="200000" custLinFactY="200000" custLinFactNeighborX="272313" custLinFactNeighborY="243618"/>
      <dgm:spPr>
        <a:solidFill>
          <a:schemeClr val="bg1">
            <a:alpha val="0"/>
          </a:schemeClr>
        </a:solidFill>
        <a:ln>
          <a:solidFill>
            <a:schemeClr val="lt1">
              <a:hueOff val="0"/>
              <a:satOff val="0"/>
              <a:lumOff val="0"/>
              <a:alpha val="0"/>
            </a:schemeClr>
          </a:solidFill>
        </a:ln>
      </dgm:spPr>
    </dgm:pt>
    <dgm:pt modelId="{60F9E532-394C-4D13-8094-0792ED2889A7}" type="pres">
      <dgm:prSet presAssocID="{E99EC9B1-D8AA-4351-8C1B-2990175B6361}" presName="spaceB" presStyleCnt="0"/>
      <dgm:spPr/>
    </dgm:pt>
    <dgm:pt modelId="{9361FEB9-6DB0-488B-BDA2-48C9DCCB8A5B}" type="pres">
      <dgm:prSet presAssocID="{FE6D0543-F8ED-4EFA-AA2E-DBA69B3D2A50}" presName="space" presStyleCnt="0"/>
      <dgm:spPr/>
    </dgm:pt>
    <dgm:pt modelId="{375C319A-C542-47F5-8205-B84DE9633B07}" type="pres">
      <dgm:prSet presAssocID="{C16E63B8-B012-458A-A217-BD9B5CA30728}" presName="compositeA" presStyleCnt="0"/>
      <dgm:spPr/>
    </dgm:pt>
    <dgm:pt modelId="{5D69E3C5-653F-45EE-9864-9987F66DB3E4}" type="pres">
      <dgm:prSet presAssocID="{C16E63B8-B012-458A-A217-BD9B5CA30728}" presName="textA" presStyleLbl="revTx" presStyleIdx="10" presStyleCnt="14" custLinFactX="100000" custLinFactNeighborX="1815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3B5B3F-D32E-48FA-BDD0-F22657E0D1C1}" type="pres">
      <dgm:prSet presAssocID="{C16E63B8-B012-458A-A217-BD9B5CA30728}" presName="circleA" presStyleLbl="node1" presStyleIdx="10" presStyleCnt="14" custLinFactX="331662" custLinFactNeighborX="400000"/>
      <dgm:spPr/>
    </dgm:pt>
    <dgm:pt modelId="{3C97C546-F7C6-4376-95D3-31BE54E668C7}" type="pres">
      <dgm:prSet presAssocID="{C16E63B8-B012-458A-A217-BD9B5CA30728}" presName="spaceA" presStyleCnt="0"/>
      <dgm:spPr/>
    </dgm:pt>
    <dgm:pt modelId="{FCF59B65-5930-4DD8-8E0A-DC305C3E10AA}" type="pres">
      <dgm:prSet presAssocID="{FABEC1C3-4B67-4A50-859B-0614967B33ED}" presName="space" presStyleCnt="0"/>
      <dgm:spPr/>
    </dgm:pt>
    <dgm:pt modelId="{F4986887-99A5-4E7A-B362-351EB4705C2F}" type="pres">
      <dgm:prSet presAssocID="{D22A8C93-5102-467C-A07C-FA3B576E6508}" presName="compositeB" presStyleCnt="0"/>
      <dgm:spPr/>
    </dgm:pt>
    <dgm:pt modelId="{0E2AB15C-3FD6-41B0-A789-3D589E93FDBC}" type="pres">
      <dgm:prSet presAssocID="{D22A8C93-5102-467C-A07C-FA3B576E6508}" presName="textB" presStyleLbl="revTx" presStyleIdx="11" presStyleCnt="14" custLinFactX="116919" custLinFactNeighborX="200000" custLinFactNeighborY="-63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E6E8B0-87C0-4C15-9EF5-78ABFE243830}" type="pres">
      <dgm:prSet presAssocID="{D22A8C93-5102-467C-A07C-FA3B576E6508}" presName="circleB" presStyleLbl="node1" presStyleIdx="11" presStyleCnt="14" custLinFactX="400000" custLinFactNeighborX="452504"/>
      <dgm:spPr/>
    </dgm:pt>
    <dgm:pt modelId="{6471651F-2CA8-4EA0-985D-987A106EFBEF}" type="pres">
      <dgm:prSet presAssocID="{D22A8C93-5102-467C-A07C-FA3B576E6508}" presName="spaceB" presStyleCnt="0"/>
      <dgm:spPr/>
    </dgm:pt>
    <dgm:pt modelId="{D970FEEF-D1E6-4B84-8715-D63114CC5768}" type="pres">
      <dgm:prSet presAssocID="{3EE3CBB3-F56F-4FA9-B99B-B8A66DD3A275}" presName="space" presStyleCnt="0"/>
      <dgm:spPr/>
    </dgm:pt>
    <dgm:pt modelId="{BB97C3AA-430D-4880-94EB-C0A16312E368}" type="pres">
      <dgm:prSet presAssocID="{512064C8-A095-4514-8C4A-5D3F824573A8}" presName="compositeA" presStyleCnt="0"/>
      <dgm:spPr/>
    </dgm:pt>
    <dgm:pt modelId="{71A27C63-D579-43F5-8BAD-7D232BCCD7E0}" type="pres">
      <dgm:prSet presAssocID="{512064C8-A095-4514-8C4A-5D3F824573A8}" presName="textA" presStyleLbl="revTx" presStyleIdx="1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9BD8F5-54AD-4612-AC62-F906963438A9}" type="pres">
      <dgm:prSet presAssocID="{512064C8-A095-4514-8C4A-5D3F824573A8}" presName="circleA" presStyleLbl="node1" presStyleIdx="12" presStyleCnt="14" custLinFactX="400000" custLinFactY="200000" custLinFactNeighborX="485684" custLinFactNeighborY="271277"/>
      <dgm:spPr>
        <a:solidFill>
          <a:schemeClr val="bg1"/>
        </a:solidFill>
      </dgm:spPr>
    </dgm:pt>
    <dgm:pt modelId="{CBF6E1C5-4B84-492B-BE8A-C9922B23E0D5}" type="pres">
      <dgm:prSet presAssocID="{512064C8-A095-4514-8C4A-5D3F824573A8}" presName="spaceA" presStyleCnt="0"/>
      <dgm:spPr/>
    </dgm:pt>
    <dgm:pt modelId="{588A71A4-EDA8-49D8-9539-39667E71C4BF}" type="pres">
      <dgm:prSet presAssocID="{771FD747-8ECF-438F-B341-EE865F963F0F}" presName="space" presStyleCnt="0"/>
      <dgm:spPr/>
    </dgm:pt>
    <dgm:pt modelId="{39845A08-99D1-4250-AC2E-3AD8FFA548BA}" type="pres">
      <dgm:prSet presAssocID="{0AF7893D-3365-4B6C-AE1E-EC637BFC3A15}" presName="compositeB" presStyleCnt="0"/>
      <dgm:spPr/>
    </dgm:pt>
    <dgm:pt modelId="{7A997C0A-7167-4E69-AD7E-AD55817F05D6}" type="pres">
      <dgm:prSet presAssocID="{0AF7893D-3365-4B6C-AE1E-EC637BFC3A15}" presName="textB" presStyleLbl="revTx" presStyleIdx="1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5EA09A-43F6-4D35-B7F5-293392F66415}" type="pres">
      <dgm:prSet presAssocID="{0AF7893D-3365-4B6C-AE1E-EC637BFC3A15}" presName="circleB" presStyleLbl="node1" presStyleIdx="13" presStyleCnt="14" custLinFactX="248797" custLinFactNeighborX="300000" custLinFactNeighborY="-3191"/>
      <dgm:spPr/>
    </dgm:pt>
    <dgm:pt modelId="{58A41D1C-F0D9-4E3E-92B6-D0F14AC3A428}" type="pres">
      <dgm:prSet presAssocID="{0AF7893D-3365-4B6C-AE1E-EC637BFC3A15}" presName="spaceB" presStyleCnt="0"/>
      <dgm:spPr/>
    </dgm:pt>
  </dgm:ptLst>
  <dgm:cxnLst>
    <dgm:cxn modelId="{CD7A760F-4898-49A4-BC60-D86789E7D0CA}" srcId="{8E00AA1E-733D-49AE-B7C5-120DDBD7B41E}" destId="{E4B33952-5887-4732-AB07-6354EFC7E354}" srcOrd="8" destOrd="0" parTransId="{D176EE29-353D-40C6-B215-8A381B354512}" sibTransId="{F6049343-B79F-4242-A22B-236768ECF89C}"/>
    <dgm:cxn modelId="{20A8760B-3BEC-4A8B-B32A-BBB37F434C03}" type="presOf" srcId="{8E00AA1E-733D-49AE-B7C5-120DDBD7B41E}" destId="{E870A984-C5A0-4D4B-A34B-08507F7542EF}" srcOrd="0" destOrd="0" presId="urn:microsoft.com/office/officeart/2005/8/layout/hProcess11"/>
    <dgm:cxn modelId="{9E231682-532D-4266-B057-6D483F218A73}" srcId="{8E00AA1E-733D-49AE-B7C5-120DDBD7B41E}" destId="{08BE161E-122A-4582-B34C-8873B7FA63A7}" srcOrd="4" destOrd="0" parTransId="{F17F8E86-4BAD-4875-857F-EE1CE52F416A}" sibTransId="{808BA845-7CCC-41AE-858F-B2BAC0C77B76}"/>
    <dgm:cxn modelId="{4D710A5A-4955-4B6E-92AA-E9B1300F6E75}" srcId="{8E00AA1E-733D-49AE-B7C5-120DDBD7B41E}" destId="{F8F3B84C-F610-43A3-9ECD-3D0C68D40E64}" srcOrd="7" destOrd="0" parTransId="{95ACA09A-EA73-4210-AB4E-1D8C4BF46FE6}" sibTransId="{732C1D82-F340-448E-8631-F73F4F30E541}"/>
    <dgm:cxn modelId="{8A28ECC7-B4F2-4457-BBC3-E829A7B356B0}" type="presOf" srcId="{0AF7893D-3365-4B6C-AE1E-EC637BFC3A15}" destId="{7A997C0A-7167-4E69-AD7E-AD55817F05D6}" srcOrd="0" destOrd="0" presId="urn:microsoft.com/office/officeart/2005/8/layout/hProcess11"/>
    <dgm:cxn modelId="{EE2BF871-429E-4F48-A688-50FCBB34BC41}" type="presOf" srcId="{09162A2D-473D-4F23-BBA0-CCB988864372}" destId="{B4966DF4-2F03-40D3-ADA3-25466148E3CE}" srcOrd="0" destOrd="0" presId="urn:microsoft.com/office/officeart/2005/8/layout/hProcess11"/>
    <dgm:cxn modelId="{D5D1D757-24D2-42A9-B771-D3730D971CB8}" srcId="{8E00AA1E-733D-49AE-B7C5-120DDBD7B41E}" destId="{E99EC9B1-D8AA-4351-8C1B-2990175B6361}" srcOrd="9" destOrd="0" parTransId="{499DB971-222B-47DE-869C-ECFF1D62C45B}" sibTransId="{FE6D0543-F8ED-4EFA-AA2E-DBA69B3D2A50}"/>
    <dgm:cxn modelId="{6B25AA81-CD02-4C23-AC95-E8F9C272BE58}" type="presOf" srcId="{8B3CECB8-0C28-4659-B338-9CB83926A0EA}" destId="{2F1CF8AC-D8D2-4A51-8434-11006625E655}" srcOrd="0" destOrd="0" presId="urn:microsoft.com/office/officeart/2005/8/layout/hProcess11"/>
    <dgm:cxn modelId="{7DCF32AA-6DF1-4174-9E41-D590188AA0A9}" type="presOf" srcId="{08BE161E-122A-4582-B34C-8873B7FA63A7}" destId="{F9A44B49-49F8-4CF3-AD1B-62CF33370DE3}" srcOrd="0" destOrd="0" presId="urn:microsoft.com/office/officeart/2005/8/layout/hProcess11"/>
    <dgm:cxn modelId="{568FEF2A-376D-45E0-8ECA-C23A09E30696}" type="presOf" srcId="{E4B33952-5887-4732-AB07-6354EFC7E354}" destId="{B77D2606-9165-42AF-BA88-5DE80EC7B0EF}" srcOrd="0" destOrd="0" presId="urn:microsoft.com/office/officeart/2005/8/layout/hProcess11"/>
    <dgm:cxn modelId="{BC8D4D15-D339-4596-8D2A-084AB9606201}" type="presOf" srcId="{E99EC9B1-D8AA-4351-8C1B-2990175B6361}" destId="{F4373F56-BCCD-43CC-8B4D-9E23F95C6FE8}" srcOrd="0" destOrd="0" presId="urn:microsoft.com/office/officeart/2005/8/layout/hProcess11"/>
    <dgm:cxn modelId="{1B148257-0F4C-4778-83CE-E5F7C19C6941}" type="presOf" srcId="{D22A8C93-5102-467C-A07C-FA3B576E6508}" destId="{0E2AB15C-3FD6-41B0-A789-3D589E93FDBC}" srcOrd="0" destOrd="0" presId="urn:microsoft.com/office/officeart/2005/8/layout/hProcess11"/>
    <dgm:cxn modelId="{B90A7A5D-C513-40BB-A7E6-90B4C184026D}" srcId="{8E00AA1E-733D-49AE-B7C5-120DDBD7B41E}" destId="{D22A8C93-5102-467C-A07C-FA3B576E6508}" srcOrd="11" destOrd="0" parTransId="{30271CCC-6F51-4F95-BD8F-20ECFFD83519}" sibTransId="{3EE3CBB3-F56F-4FA9-B99B-B8A66DD3A275}"/>
    <dgm:cxn modelId="{A9731223-D903-42B0-B726-194AD32A8B40}" srcId="{8E00AA1E-733D-49AE-B7C5-120DDBD7B41E}" destId="{F6BFE682-4332-4AB3-AE7A-04852ACF4B5D}" srcOrd="2" destOrd="0" parTransId="{BB98A44E-AF51-4068-8949-E8DE51D80E91}" sibTransId="{45B247CE-A688-47A0-91C5-E89EF26DA8DA}"/>
    <dgm:cxn modelId="{003DCDF2-04AF-4216-8C11-EEBDAA8FC588}" srcId="{8E00AA1E-733D-49AE-B7C5-120DDBD7B41E}" destId="{C16E63B8-B012-458A-A217-BD9B5CA30728}" srcOrd="10" destOrd="0" parTransId="{F15CC09B-A316-43AD-8ADE-AFDB7487CF6E}" sibTransId="{FABEC1C3-4B67-4A50-859B-0614967B33ED}"/>
    <dgm:cxn modelId="{DCA9DDCA-77F6-4C08-9368-F97E1F4B13CE}" type="presOf" srcId="{C16E63B8-B012-458A-A217-BD9B5CA30728}" destId="{5D69E3C5-653F-45EE-9864-9987F66DB3E4}" srcOrd="0" destOrd="0" presId="urn:microsoft.com/office/officeart/2005/8/layout/hProcess11"/>
    <dgm:cxn modelId="{463FC256-DC28-4839-A51E-7008924B7213}" srcId="{8E00AA1E-733D-49AE-B7C5-120DDBD7B41E}" destId="{09162A2D-473D-4F23-BBA0-CCB988864372}" srcOrd="5" destOrd="0" parTransId="{6CA8AB2F-10A9-476F-BDDA-51DB288B3D62}" sibTransId="{58A7E7B8-1AAD-405A-B2C7-9E627455D244}"/>
    <dgm:cxn modelId="{B2DB07E8-A797-48BD-99BE-F9C6F90500A2}" type="presOf" srcId="{F6BFE682-4332-4AB3-AE7A-04852ACF4B5D}" destId="{BA64D80C-CA1E-43EF-A06C-707485A396A5}" srcOrd="0" destOrd="0" presId="urn:microsoft.com/office/officeart/2005/8/layout/hProcess11"/>
    <dgm:cxn modelId="{F88BE9BE-21F4-4583-9310-7152A47592FB}" type="presOf" srcId="{FBACAC0A-5F46-42D7-AB6E-D9150EC98733}" destId="{618E2ED8-D995-487E-9F01-57B037FB35E3}" srcOrd="0" destOrd="0" presId="urn:microsoft.com/office/officeart/2005/8/layout/hProcess11"/>
    <dgm:cxn modelId="{55DF1530-7942-4087-BDF9-8C04B5487185}" srcId="{8E00AA1E-733D-49AE-B7C5-120DDBD7B41E}" destId="{8B3CECB8-0C28-4659-B338-9CB83926A0EA}" srcOrd="6" destOrd="0" parTransId="{4CC62969-167E-483B-969D-CA045F72EEA6}" sibTransId="{30CA6F68-E74E-4F83-9555-A48CD3DD0DE7}"/>
    <dgm:cxn modelId="{621E137E-DF97-4F8A-9E3C-1801947F48EB}" type="presOf" srcId="{512064C8-A095-4514-8C4A-5D3F824573A8}" destId="{71A27C63-D579-43F5-8BAD-7D232BCCD7E0}" srcOrd="0" destOrd="0" presId="urn:microsoft.com/office/officeart/2005/8/layout/hProcess11"/>
    <dgm:cxn modelId="{7BA66278-AFE7-451A-B21B-324CCE0AB296}" srcId="{8E00AA1E-733D-49AE-B7C5-120DDBD7B41E}" destId="{0AF7893D-3365-4B6C-AE1E-EC637BFC3A15}" srcOrd="13" destOrd="0" parTransId="{C5C3053A-6DAD-4829-B846-67F6795AA06E}" sibTransId="{706D4CA0-A158-4CDD-ADD5-080FB37C110F}"/>
    <dgm:cxn modelId="{A1225E36-2241-4E9F-B853-8ECE338B0E71}" srcId="{8E00AA1E-733D-49AE-B7C5-120DDBD7B41E}" destId="{40C52C2B-D25E-424F-8B1D-72AEC3EEF1E4}" srcOrd="0" destOrd="0" parTransId="{4DB56928-C9E9-4942-AB75-9E08DC5449F7}" sibTransId="{E512EEEF-E813-4F4E-963F-90811E4D5279}"/>
    <dgm:cxn modelId="{B7306451-C75D-4AB8-94A1-FDA08EDF1A40}" type="presOf" srcId="{26940B4E-7400-4071-80A4-283438A8A30F}" destId="{526747D6-4F22-47FF-8E9B-456D24C27E30}" srcOrd="0" destOrd="0" presId="urn:microsoft.com/office/officeart/2005/8/layout/hProcess11"/>
    <dgm:cxn modelId="{EDAB20F9-2381-43AA-856B-C9D9A385BE26}" type="presOf" srcId="{40C52C2B-D25E-424F-8B1D-72AEC3EEF1E4}" destId="{DAAD5126-98EC-46D4-8627-BDF1936827AE}" srcOrd="0" destOrd="0" presId="urn:microsoft.com/office/officeart/2005/8/layout/hProcess11"/>
    <dgm:cxn modelId="{01283412-1031-4658-BCE8-CA17A471DD07}" srcId="{8E00AA1E-733D-49AE-B7C5-120DDBD7B41E}" destId="{26940B4E-7400-4071-80A4-283438A8A30F}" srcOrd="3" destOrd="0" parTransId="{2AA46ADD-B1B2-4F7C-BBEB-022DAEF4C4F5}" sibTransId="{26A8B501-B5CD-429C-9D4F-B7DAE377A3B5}"/>
    <dgm:cxn modelId="{7E515B0C-43F0-4054-9538-6EBFB25A4A19}" type="presOf" srcId="{F8F3B84C-F610-43A3-9ECD-3D0C68D40E64}" destId="{F08BC205-CC2C-4CBC-B075-8B8E554C400E}" srcOrd="0" destOrd="0" presId="urn:microsoft.com/office/officeart/2005/8/layout/hProcess11"/>
    <dgm:cxn modelId="{F7A8AA31-78E2-42F0-9A7B-1BE075D1626D}" srcId="{8E00AA1E-733D-49AE-B7C5-120DDBD7B41E}" destId="{FBACAC0A-5F46-42D7-AB6E-D9150EC98733}" srcOrd="1" destOrd="0" parTransId="{A64C9D07-DAA3-4799-9822-000F76F8D54A}" sibTransId="{873A7ABF-1ED5-4DCE-BFB0-E31557447160}"/>
    <dgm:cxn modelId="{670933B5-18F5-433F-A95F-60CD9A5805FA}" srcId="{8E00AA1E-733D-49AE-B7C5-120DDBD7B41E}" destId="{512064C8-A095-4514-8C4A-5D3F824573A8}" srcOrd="12" destOrd="0" parTransId="{624A034A-E451-41DF-93A9-C82B3F5D0370}" sibTransId="{771FD747-8ECF-438F-B341-EE865F963F0F}"/>
    <dgm:cxn modelId="{8F0D6468-1FD7-4179-BEC2-1B41942D614D}" type="presParOf" srcId="{E870A984-C5A0-4D4B-A34B-08507F7542EF}" destId="{78E3B108-7C3B-4D15-AD3A-AB578492C4FD}" srcOrd="0" destOrd="0" presId="urn:microsoft.com/office/officeart/2005/8/layout/hProcess11"/>
    <dgm:cxn modelId="{01693ED4-D92A-416E-8EF3-11954A644106}" type="presParOf" srcId="{E870A984-C5A0-4D4B-A34B-08507F7542EF}" destId="{B5708D9B-D775-4AC5-B6E9-C7E67AAC604B}" srcOrd="1" destOrd="0" presId="urn:microsoft.com/office/officeart/2005/8/layout/hProcess11"/>
    <dgm:cxn modelId="{56D3CF46-7010-41D1-BB25-131785054879}" type="presParOf" srcId="{B5708D9B-D775-4AC5-B6E9-C7E67AAC604B}" destId="{2F669142-0E1A-44C7-9C83-E0A310472AE5}" srcOrd="0" destOrd="0" presId="urn:microsoft.com/office/officeart/2005/8/layout/hProcess11"/>
    <dgm:cxn modelId="{D1BC4F90-0698-4C54-908B-447DB491AB7D}" type="presParOf" srcId="{2F669142-0E1A-44C7-9C83-E0A310472AE5}" destId="{DAAD5126-98EC-46D4-8627-BDF1936827AE}" srcOrd="0" destOrd="0" presId="urn:microsoft.com/office/officeart/2005/8/layout/hProcess11"/>
    <dgm:cxn modelId="{410B1215-2F26-42FB-BCD1-6787FBCF642C}" type="presParOf" srcId="{2F669142-0E1A-44C7-9C83-E0A310472AE5}" destId="{D4BD3CCB-EFAE-4D4F-A5A4-E8C0338697C5}" srcOrd="1" destOrd="0" presId="urn:microsoft.com/office/officeart/2005/8/layout/hProcess11"/>
    <dgm:cxn modelId="{45321E67-6463-4BC6-A391-D2E8A88086B6}" type="presParOf" srcId="{2F669142-0E1A-44C7-9C83-E0A310472AE5}" destId="{A689BBD7-039D-4312-970F-A798A650A67F}" srcOrd="2" destOrd="0" presId="urn:microsoft.com/office/officeart/2005/8/layout/hProcess11"/>
    <dgm:cxn modelId="{4AA64D5D-CC19-40E4-86BC-0CAD7D02A7C2}" type="presParOf" srcId="{B5708D9B-D775-4AC5-B6E9-C7E67AAC604B}" destId="{6DD073A6-79E3-40B5-B4D6-4EDAE8BD668A}" srcOrd="1" destOrd="0" presId="urn:microsoft.com/office/officeart/2005/8/layout/hProcess11"/>
    <dgm:cxn modelId="{6BDEFE2F-49AB-431D-A221-6E8395FA5FC3}" type="presParOf" srcId="{B5708D9B-D775-4AC5-B6E9-C7E67AAC604B}" destId="{FF75F4BD-F51C-48D3-BDBF-98444FC31776}" srcOrd="2" destOrd="0" presId="urn:microsoft.com/office/officeart/2005/8/layout/hProcess11"/>
    <dgm:cxn modelId="{080974AE-5684-4AE8-92B3-C68BDDEAD23F}" type="presParOf" srcId="{FF75F4BD-F51C-48D3-BDBF-98444FC31776}" destId="{618E2ED8-D995-487E-9F01-57B037FB35E3}" srcOrd="0" destOrd="0" presId="urn:microsoft.com/office/officeart/2005/8/layout/hProcess11"/>
    <dgm:cxn modelId="{D583A8EA-AB7D-480C-A39E-77164208A5EB}" type="presParOf" srcId="{FF75F4BD-F51C-48D3-BDBF-98444FC31776}" destId="{57CA62D8-C455-4473-9D53-E23D126982C3}" srcOrd="1" destOrd="0" presId="urn:microsoft.com/office/officeart/2005/8/layout/hProcess11"/>
    <dgm:cxn modelId="{EA4804EB-2411-4798-82E7-382FAC2FFE58}" type="presParOf" srcId="{FF75F4BD-F51C-48D3-BDBF-98444FC31776}" destId="{40B759E9-8B85-41E0-9FF0-1B2684994F64}" srcOrd="2" destOrd="0" presId="urn:microsoft.com/office/officeart/2005/8/layout/hProcess11"/>
    <dgm:cxn modelId="{BC75CF7F-FEF2-4984-B058-D21A2FED0668}" type="presParOf" srcId="{B5708D9B-D775-4AC5-B6E9-C7E67AAC604B}" destId="{CA14A147-7607-4F06-BCD2-CE2B1724B72A}" srcOrd="3" destOrd="0" presId="urn:microsoft.com/office/officeart/2005/8/layout/hProcess11"/>
    <dgm:cxn modelId="{7561C7F8-ED52-4791-81E1-709DF4EF269C}" type="presParOf" srcId="{B5708D9B-D775-4AC5-B6E9-C7E67AAC604B}" destId="{0FE0F8C6-2DC7-4AE1-AEC5-81E4D2CD23B7}" srcOrd="4" destOrd="0" presId="urn:microsoft.com/office/officeart/2005/8/layout/hProcess11"/>
    <dgm:cxn modelId="{361A08CA-4191-424A-AB6B-017AFD63C7C5}" type="presParOf" srcId="{0FE0F8C6-2DC7-4AE1-AEC5-81E4D2CD23B7}" destId="{BA64D80C-CA1E-43EF-A06C-707485A396A5}" srcOrd="0" destOrd="0" presId="urn:microsoft.com/office/officeart/2005/8/layout/hProcess11"/>
    <dgm:cxn modelId="{77274D8E-7BEA-48B7-9A08-A092DEB6ECAF}" type="presParOf" srcId="{0FE0F8C6-2DC7-4AE1-AEC5-81E4D2CD23B7}" destId="{2D853D4C-0C98-4F8F-AAE1-543E2F4B0050}" srcOrd="1" destOrd="0" presId="urn:microsoft.com/office/officeart/2005/8/layout/hProcess11"/>
    <dgm:cxn modelId="{B8596C9D-F591-4A94-9116-E1C88A8C87C9}" type="presParOf" srcId="{0FE0F8C6-2DC7-4AE1-AEC5-81E4D2CD23B7}" destId="{A949B574-794D-4B13-AFCB-2781C716C2F9}" srcOrd="2" destOrd="0" presId="urn:microsoft.com/office/officeart/2005/8/layout/hProcess11"/>
    <dgm:cxn modelId="{65102E89-3150-435E-9093-694EC3542FC9}" type="presParOf" srcId="{B5708D9B-D775-4AC5-B6E9-C7E67AAC604B}" destId="{012B591B-9D56-4A5F-B6FB-E3CF26025CBE}" srcOrd="5" destOrd="0" presId="urn:microsoft.com/office/officeart/2005/8/layout/hProcess11"/>
    <dgm:cxn modelId="{9F7613AC-9BD8-4522-BFB7-2A2B696E4124}" type="presParOf" srcId="{B5708D9B-D775-4AC5-B6E9-C7E67AAC604B}" destId="{14741468-9A56-48A6-91D1-E7711F7BE70D}" srcOrd="6" destOrd="0" presId="urn:microsoft.com/office/officeart/2005/8/layout/hProcess11"/>
    <dgm:cxn modelId="{EEA30125-F0A8-4C2F-B4A7-FB21B87F78C1}" type="presParOf" srcId="{14741468-9A56-48A6-91D1-E7711F7BE70D}" destId="{526747D6-4F22-47FF-8E9B-456D24C27E30}" srcOrd="0" destOrd="0" presId="urn:microsoft.com/office/officeart/2005/8/layout/hProcess11"/>
    <dgm:cxn modelId="{FF8230B7-CAC5-4597-8B8B-436A0397879D}" type="presParOf" srcId="{14741468-9A56-48A6-91D1-E7711F7BE70D}" destId="{DD3A61C8-5A11-47C2-8FB9-8ECB70307642}" srcOrd="1" destOrd="0" presId="urn:microsoft.com/office/officeart/2005/8/layout/hProcess11"/>
    <dgm:cxn modelId="{D5F8C0FA-B97A-4596-AEC3-067782540267}" type="presParOf" srcId="{14741468-9A56-48A6-91D1-E7711F7BE70D}" destId="{FF13915B-9C5A-473E-B0CC-A426A5ECC415}" srcOrd="2" destOrd="0" presId="urn:microsoft.com/office/officeart/2005/8/layout/hProcess11"/>
    <dgm:cxn modelId="{7F094B86-CF63-4528-81A0-FE0B0795FD8F}" type="presParOf" srcId="{B5708D9B-D775-4AC5-B6E9-C7E67AAC604B}" destId="{1864C49B-1A53-4F1F-80BC-2C5C26C87F92}" srcOrd="7" destOrd="0" presId="urn:microsoft.com/office/officeart/2005/8/layout/hProcess11"/>
    <dgm:cxn modelId="{3D0869C9-CFA7-44D0-88DB-57B80FD5275D}" type="presParOf" srcId="{B5708D9B-D775-4AC5-B6E9-C7E67AAC604B}" destId="{EA0D606C-D0D6-496F-AC76-307C05217F93}" srcOrd="8" destOrd="0" presId="urn:microsoft.com/office/officeart/2005/8/layout/hProcess11"/>
    <dgm:cxn modelId="{111ED4A1-E6FD-41D6-B696-C1501994ECDD}" type="presParOf" srcId="{EA0D606C-D0D6-496F-AC76-307C05217F93}" destId="{F9A44B49-49F8-4CF3-AD1B-62CF33370DE3}" srcOrd="0" destOrd="0" presId="urn:microsoft.com/office/officeart/2005/8/layout/hProcess11"/>
    <dgm:cxn modelId="{C76C5F32-C414-4247-B277-18FCB10AA082}" type="presParOf" srcId="{EA0D606C-D0D6-496F-AC76-307C05217F93}" destId="{675CCAF1-CCD2-4B85-942A-F12DB8581AB2}" srcOrd="1" destOrd="0" presId="urn:microsoft.com/office/officeart/2005/8/layout/hProcess11"/>
    <dgm:cxn modelId="{D85B7EA7-1B46-46FA-9C66-DEC671B37254}" type="presParOf" srcId="{EA0D606C-D0D6-496F-AC76-307C05217F93}" destId="{79EBAEF9-CE57-497F-A09C-3B5EBD7A7A81}" srcOrd="2" destOrd="0" presId="urn:microsoft.com/office/officeart/2005/8/layout/hProcess11"/>
    <dgm:cxn modelId="{E6A606A8-B9B3-4086-80BF-CBDED7A467A0}" type="presParOf" srcId="{B5708D9B-D775-4AC5-B6E9-C7E67AAC604B}" destId="{D335DA29-9198-43E1-B121-F51A4E36648E}" srcOrd="9" destOrd="0" presId="urn:microsoft.com/office/officeart/2005/8/layout/hProcess11"/>
    <dgm:cxn modelId="{EA046734-2167-401C-8313-DF54A48F4490}" type="presParOf" srcId="{B5708D9B-D775-4AC5-B6E9-C7E67AAC604B}" destId="{68A151A4-9C71-40D2-ADA0-44A10BBDC0C7}" srcOrd="10" destOrd="0" presId="urn:microsoft.com/office/officeart/2005/8/layout/hProcess11"/>
    <dgm:cxn modelId="{F918580B-1B63-4C94-9499-5EA0C3119DF9}" type="presParOf" srcId="{68A151A4-9C71-40D2-ADA0-44A10BBDC0C7}" destId="{B4966DF4-2F03-40D3-ADA3-25466148E3CE}" srcOrd="0" destOrd="0" presId="urn:microsoft.com/office/officeart/2005/8/layout/hProcess11"/>
    <dgm:cxn modelId="{F2F303D1-912B-4779-B5EB-136E0FEAA358}" type="presParOf" srcId="{68A151A4-9C71-40D2-ADA0-44A10BBDC0C7}" destId="{5F96698C-A93D-417C-868A-3D09500777B4}" srcOrd="1" destOrd="0" presId="urn:microsoft.com/office/officeart/2005/8/layout/hProcess11"/>
    <dgm:cxn modelId="{A05E88BD-8B99-49DD-8260-CEFB2DC41151}" type="presParOf" srcId="{68A151A4-9C71-40D2-ADA0-44A10BBDC0C7}" destId="{A15E9FDA-FCDE-4FB8-8624-BDBC09E1F401}" srcOrd="2" destOrd="0" presId="urn:microsoft.com/office/officeart/2005/8/layout/hProcess11"/>
    <dgm:cxn modelId="{64443486-7385-43F0-8C87-DDB14391FC71}" type="presParOf" srcId="{B5708D9B-D775-4AC5-B6E9-C7E67AAC604B}" destId="{ECCE0CA9-4E63-434E-B5F0-34BE474C3959}" srcOrd="11" destOrd="0" presId="urn:microsoft.com/office/officeart/2005/8/layout/hProcess11"/>
    <dgm:cxn modelId="{5721EC8C-F268-4BB7-BF5D-7C9DCEF1BC58}" type="presParOf" srcId="{B5708D9B-D775-4AC5-B6E9-C7E67AAC604B}" destId="{50FAF78F-1522-466B-8EDF-4B0DC9EF9C57}" srcOrd="12" destOrd="0" presId="urn:microsoft.com/office/officeart/2005/8/layout/hProcess11"/>
    <dgm:cxn modelId="{4BA4E3C4-C476-46B8-BDF5-383E4A848760}" type="presParOf" srcId="{50FAF78F-1522-466B-8EDF-4B0DC9EF9C57}" destId="{2F1CF8AC-D8D2-4A51-8434-11006625E655}" srcOrd="0" destOrd="0" presId="urn:microsoft.com/office/officeart/2005/8/layout/hProcess11"/>
    <dgm:cxn modelId="{297FFC47-2635-4B42-BEBC-C6B5423A91E5}" type="presParOf" srcId="{50FAF78F-1522-466B-8EDF-4B0DC9EF9C57}" destId="{64434834-A9F7-4321-BB4E-9951E12CBB32}" srcOrd="1" destOrd="0" presId="urn:microsoft.com/office/officeart/2005/8/layout/hProcess11"/>
    <dgm:cxn modelId="{815B7C93-67E1-46FB-A874-6F77E17FB4B1}" type="presParOf" srcId="{50FAF78F-1522-466B-8EDF-4B0DC9EF9C57}" destId="{C9D1B8E9-01EF-47CD-AA72-56B0F92BD51D}" srcOrd="2" destOrd="0" presId="urn:microsoft.com/office/officeart/2005/8/layout/hProcess11"/>
    <dgm:cxn modelId="{5C057CF5-C117-4DD4-B6EA-1BD6F7C30EDB}" type="presParOf" srcId="{B5708D9B-D775-4AC5-B6E9-C7E67AAC604B}" destId="{3707421D-EB66-4808-85C5-937C00DF1955}" srcOrd="13" destOrd="0" presId="urn:microsoft.com/office/officeart/2005/8/layout/hProcess11"/>
    <dgm:cxn modelId="{09B124D8-B7E1-4DC3-AD3A-CB590A769962}" type="presParOf" srcId="{B5708D9B-D775-4AC5-B6E9-C7E67AAC604B}" destId="{3E050137-A1F2-4DE9-95AF-26A8F6A2833D}" srcOrd="14" destOrd="0" presId="urn:microsoft.com/office/officeart/2005/8/layout/hProcess11"/>
    <dgm:cxn modelId="{A299ABF4-3A8D-42EC-82E3-65DC4D84DDC6}" type="presParOf" srcId="{3E050137-A1F2-4DE9-95AF-26A8F6A2833D}" destId="{F08BC205-CC2C-4CBC-B075-8B8E554C400E}" srcOrd="0" destOrd="0" presId="urn:microsoft.com/office/officeart/2005/8/layout/hProcess11"/>
    <dgm:cxn modelId="{48D7FDA7-F62D-489A-917C-69AB7DD0B2C9}" type="presParOf" srcId="{3E050137-A1F2-4DE9-95AF-26A8F6A2833D}" destId="{7DB00F05-C850-405E-B5F5-55A41F73D824}" srcOrd="1" destOrd="0" presId="urn:microsoft.com/office/officeart/2005/8/layout/hProcess11"/>
    <dgm:cxn modelId="{BFECB861-D7CF-4B2D-A73E-A35F396AB514}" type="presParOf" srcId="{3E050137-A1F2-4DE9-95AF-26A8F6A2833D}" destId="{BAA82041-25FA-42F4-9A5A-F15A18978859}" srcOrd="2" destOrd="0" presId="urn:microsoft.com/office/officeart/2005/8/layout/hProcess11"/>
    <dgm:cxn modelId="{CD7B8ADC-4E1B-431C-BD91-1EE322A15313}" type="presParOf" srcId="{B5708D9B-D775-4AC5-B6E9-C7E67AAC604B}" destId="{B81A7742-35A1-4A1A-95EC-95033A2DE14A}" srcOrd="15" destOrd="0" presId="urn:microsoft.com/office/officeart/2005/8/layout/hProcess11"/>
    <dgm:cxn modelId="{DC60118F-DCC7-4B38-8E52-AFD7CBEEDA82}" type="presParOf" srcId="{B5708D9B-D775-4AC5-B6E9-C7E67AAC604B}" destId="{58EC96F0-100F-4AEE-BEA6-5193895E2310}" srcOrd="16" destOrd="0" presId="urn:microsoft.com/office/officeart/2005/8/layout/hProcess11"/>
    <dgm:cxn modelId="{C6A3F8F1-6B86-4973-9BDC-BC48B3B752DF}" type="presParOf" srcId="{58EC96F0-100F-4AEE-BEA6-5193895E2310}" destId="{B77D2606-9165-42AF-BA88-5DE80EC7B0EF}" srcOrd="0" destOrd="0" presId="urn:microsoft.com/office/officeart/2005/8/layout/hProcess11"/>
    <dgm:cxn modelId="{4B81DD15-2B72-4B5B-BA20-23F927DC6B48}" type="presParOf" srcId="{58EC96F0-100F-4AEE-BEA6-5193895E2310}" destId="{C1F82CF8-D639-4FF1-A041-320EBCA93587}" srcOrd="1" destOrd="0" presId="urn:microsoft.com/office/officeart/2005/8/layout/hProcess11"/>
    <dgm:cxn modelId="{EE3EA1DD-B625-4578-B883-126F67DA533B}" type="presParOf" srcId="{58EC96F0-100F-4AEE-BEA6-5193895E2310}" destId="{86870F89-A426-4040-A384-0EF0500CF8E7}" srcOrd="2" destOrd="0" presId="urn:microsoft.com/office/officeart/2005/8/layout/hProcess11"/>
    <dgm:cxn modelId="{FD3B6CC0-6B81-4EA1-ACF7-BA56706209DF}" type="presParOf" srcId="{B5708D9B-D775-4AC5-B6E9-C7E67AAC604B}" destId="{859A5600-43E7-47E3-9A9A-A8B40C4FC347}" srcOrd="17" destOrd="0" presId="urn:microsoft.com/office/officeart/2005/8/layout/hProcess11"/>
    <dgm:cxn modelId="{2949FAED-6DD0-4983-A9D1-84FAC477C13B}" type="presParOf" srcId="{B5708D9B-D775-4AC5-B6E9-C7E67AAC604B}" destId="{72F75ED6-8832-4ED1-BE89-96014023D02F}" srcOrd="18" destOrd="0" presId="urn:microsoft.com/office/officeart/2005/8/layout/hProcess11"/>
    <dgm:cxn modelId="{92DEC98D-C88F-42B7-AC0F-EE0CE9AF5512}" type="presParOf" srcId="{72F75ED6-8832-4ED1-BE89-96014023D02F}" destId="{F4373F56-BCCD-43CC-8B4D-9E23F95C6FE8}" srcOrd="0" destOrd="0" presId="urn:microsoft.com/office/officeart/2005/8/layout/hProcess11"/>
    <dgm:cxn modelId="{9CDB73A1-362D-4456-9A41-BE5A4080D0C8}" type="presParOf" srcId="{72F75ED6-8832-4ED1-BE89-96014023D02F}" destId="{8BE593DA-1542-4887-9C48-BDC7B6F3F688}" srcOrd="1" destOrd="0" presId="urn:microsoft.com/office/officeart/2005/8/layout/hProcess11"/>
    <dgm:cxn modelId="{A887FAE0-75BD-485B-95B8-1BF10F9D2064}" type="presParOf" srcId="{72F75ED6-8832-4ED1-BE89-96014023D02F}" destId="{60F9E532-394C-4D13-8094-0792ED2889A7}" srcOrd="2" destOrd="0" presId="urn:microsoft.com/office/officeart/2005/8/layout/hProcess11"/>
    <dgm:cxn modelId="{3651B2FB-F5CA-4D12-842C-3141002172EE}" type="presParOf" srcId="{B5708D9B-D775-4AC5-B6E9-C7E67AAC604B}" destId="{9361FEB9-6DB0-488B-BDA2-48C9DCCB8A5B}" srcOrd="19" destOrd="0" presId="urn:microsoft.com/office/officeart/2005/8/layout/hProcess11"/>
    <dgm:cxn modelId="{B2593314-DEA6-47A8-8521-202AED228406}" type="presParOf" srcId="{B5708D9B-D775-4AC5-B6E9-C7E67AAC604B}" destId="{375C319A-C542-47F5-8205-B84DE9633B07}" srcOrd="20" destOrd="0" presId="urn:microsoft.com/office/officeart/2005/8/layout/hProcess11"/>
    <dgm:cxn modelId="{7DF21ABC-2692-4A93-B74E-1325C22276B6}" type="presParOf" srcId="{375C319A-C542-47F5-8205-B84DE9633B07}" destId="{5D69E3C5-653F-45EE-9864-9987F66DB3E4}" srcOrd="0" destOrd="0" presId="urn:microsoft.com/office/officeart/2005/8/layout/hProcess11"/>
    <dgm:cxn modelId="{283BEADA-89DE-46C8-87E6-1C89A1BED9E3}" type="presParOf" srcId="{375C319A-C542-47F5-8205-B84DE9633B07}" destId="{383B5B3F-D32E-48FA-BDD0-F22657E0D1C1}" srcOrd="1" destOrd="0" presId="urn:microsoft.com/office/officeart/2005/8/layout/hProcess11"/>
    <dgm:cxn modelId="{6B0949E0-A52D-45DF-A2E5-6372DB8B1D83}" type="presParOf" srcId="{375C319A-C542-47F5-8205-B84DE9633B07}" destId="{3C97C546-F7C6-4376-95D3-31BE54E668C7}" srcOrd="2" destOrd="0" presId="urn:microsoft.com/office/officeart/2005/8/layout/hProcess11"/>
    <dgm:cxn modelId="{CE45164A-7D5E-466C-A0AF-BE899D5E5169}" type="presParOf" srcId="{B5708D9B-D775-4AC5-B6E9-C7E67AAC604B}" destId="{FCF59B65-5930-4DD8-8E0A-DC305C3E10AA}" srcOrd="21" destOrd="0" presId="urn:microsoft.com/office/officeart/2005/8/layout/hProcess11"/>
    <dgm:cxn modelId="{7AD0A27A-5E82-43F2-B875-56CC2D0A3A86}" type="presParOf" srcId="{B5708D9B-D775-4AC5-B6E9-C7E67AAC604B}" destId="{F4986887-99A5-4E7A-B362-351EB4705C2F}" srcOrd="22" destOrd="0" presId="urn:microsoft.com/office/officeart/2005/8/layout/hProcess11"/>
    <dgm:cxn modelId="{B14A7433-B463-4F1B-933D-05EE306434F5}" type="presParOf" srcId="{F4986887-99A5-4E7A-B362-351EB4705C2F}" destId="{0E2AB15C-3FD6-41B0-A789-3D589E93FDBC}" srcOrd="0" destOrd="0" presId="urn:microsoft.com/office/officeart/2005/8/layout/hProcess11"/>
    <dgm:cxn modelId="{82CD83DD-5A81-4BC5-9307-7A084A0C9759}" type="presParOf" srcId="{F4986887-99A5-4E7A-B362-351EB4705C2F}" destId="{B0E6E8B0-87C0-4C15-9EF5-78ABFE243830}" srcOrd="1" destOrd="0" presId="urn:microsoft.com/office/officeart/2005/8/layout/hProcess11"/>
    <dgm:cxn modelId="{578339D1-B518-4551-BC8A-C35C7FAA90D5}" type="presParOf" srcId="{F4986887-99A5-4E7A-B362-351EB4705C2F}" destId="{6471651F-2CA8-4EA0-985D-987A106EFBEF}" srcOrd="2" destOrd="0" presId="urn:microsoft.com/office/officeart/2005/8/layout/hProcess11"/>
    <dgm:cxn modelId="{F0340846-2DE9-400F-8790-B5D90BD828B7}" type="presParOf" srcId="{B5708D9B-D775-4AC5-B6E9-C7E67AAC604B}" destId="{D970FEEF-D1E6-4B84-8715-D63114CC5768}" srcOrd="23" destOrd="0" presId="urn:microsoft.com/office/officeart/2005/8/layout/hProcess11"/>
    <dgm:cxn modelId="{FBA1DE85-B93C-4225-B7CC-EB7235C13890}" type="presParOf" srcId="{B5708D9B-D775-4AC5-B6E9-C7E67AAC604B}" destId="{BB97C3AA-430D-4880-94EB-C0A16312E368}" srcOrd="24" destOrd="0" presId="urn:microsoft.com/office/officeart/2005/8/layout/hProcess11"/>
    <dgm:cxn modelId="{9F676B32-F99E-4623-A3CD-8385CB581819}" type="presParOf" srcId="{BB97C3AA-430D-4880-94EB-C0A16312E368}" destId="{71A27C63-D579-43F5-8BAD-7D232BCCD7E0}" srcOrd="0" destOrd="0" presId="urn:microsoft.com/office/officeart/2005/8/layout/hProcess11"/>
    <dgm:cxn modelId="{F70C566B-87E4-42C5-8794-E16DEEB66DCE}" type="presParOf" srcId="{BB97C3AA-430D-4880-94EB-C0A16312E368}" destId="{359BD8F5-54AD-4612-AC62-F906963438A9}" srcOrd="1" destOrd="0" presId="urn:microsoft.com/office/officeart/2005/8/layout/hProcess11"/>
    <dgm:cxn modelId="{D72A7A04-9694-4FC0-BB40-0FDE75061CF2}" type="presParOf" srcId="{BB97C3AA-430D-4880-94EB-C0A16312E368}" destId="{CBF6E1C5-4B84-492B-BE8A-C9922B23E0D5}" srcOrd="2" destOrd="0" presId="urn:microsoft.com/office/officeart/2005/8/layout/hProcess11"/>
    <dgm:cxn modelId="{F705717E-377F-43CA-8C8A-CED576CF4E0D}" type="presParOf" srcId="{B5708D9B-D775-4AC5-B6E9-C7E67AAC604B}" destId="{588A71A4-EDA8-49D8-9539-39667E71C4BF}" srcOrd="25" destOrd="0" presId="urn:microsoft.com/office/officeart/2005/8/layout/hProcess11"/>
    <dgm:cxn modelId="{E82B7860-B061-4BFA-A1D2-A76FF4D92B53}" type="presParOf" srcId="{B5708D9B-D775-4AC5-B6E9-C7E67AAC604B}" destId="{39845A08-99D1-4250-AC2E-3AD8FFA548BA}" srcOrd="26" destOrd="0" presId="urn:microsoft.com/office/officeart/2005/8/layout/hProcess11"/>
    <dgm:cxn modelId="{2BBA7D77-F3B4-4B2C-958C-D17B3BB0F7A2}" type="presParOf" srcId="{39845A08-99D1-4250-AC2E-3AD8FFA548BA}" destId="{7A997C0A-7167-4E69-AD7E-AD55817F05D6}" srcOrd="0" destOrd="0" presId="urn:microsoft.com/office/officeart/2005/8/layout/hProcess11"/>
    <dgm:cxn modelId="{58C570E1-4766-4AE3-A58B-517C31920D33}" type="presParOf" srcId="{39845A08-99D1-4250-AC2E-3AD8FFA548BA}" destId="{915EA09A-43F6-4D35-B7F5-293392F66415}" srcOrd="1" destOrd="0" presId="urn:microsoft.com/office/officeart/2005/8/layout/hProcess11"/>
    <dgm:cxn modelId="{6B67B60B-10A4-47FA-99DA-28AAA422F727}" type="presParOf" srcId="{39845A08-99D1-4250-AC2E-3AD8FFA548BA}" destId="{58A41D1C-F0D9-4E3E-92B6-D0F14AC3A428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E3B108-7C3B-4D15-AD3A-AB578492C4FD}">
      <dsp:nvSpPr>
        <dsp:cNvPr id="0" name=""/>
        <dsp:cNvSpPr/>
      </dsp:nvSpPr>
      <dsp:spPr>
        <a:xfrm>
          <a:off x="0" y="360680"/>
          <a:ext cx="8839200" cy="47752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AD5126-98EC-46D4-8627-BDF1936827AE}">
      <dsp:nvSpPr>
        <dsp:cNvPr id="0" name=""/>
        <dsp:cNvSpPr/>
      </dsp:nvSpPr>
      <dsp:spPr>
        <a:xfrm>
          <a:off x="107690" y="0"/>
          <a:ext cx="542846" cy="477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b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COP17</a:t>
          </a:r>
          <a:endParaRPr lang="en-US" sz="900" kern="1200" dirty="0"/>
        </a:p>
      </dsp:txBody>
      <dsp:txXfrm>
        <a:off x="107690" y="0"/>
        <a:ext cx="542846" cy="477520"/>
      </dsp:txXfrm>
    </dsp:sp>
    <dsp:sp modelId="{D4BD3CCB-EFAE-4D4F-A5A4-E8C0338697C5}">
      <dsp:nvSpPr>
        <dsp:cNvPr id="0" name=""/>
        <dsp:cNvSpPr/>
      </dsp:nvSpPr>
      <dsp:spPr>
        <a:xfrm>
          <a:off x="360773" y="537210"/>
          <a:ext cx="119380" cy="1193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8E2ED8-D995-487E-9F01-57B037FB35E3}">
      <dsp:nvSpPr>
        <dsp:cNvPr id="0" name=""/>
        <dsp:cNvSpPr/>
      </dsp:nvSpPr>
      <dsp:spPr>
        <a:xfrm>
          <a:off x="828753" y="716280"/>
          <a:ext cx="542846" cy="477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COP18</a:t>
          </a:r>
          <a:endParaRPr lang="en-US" sz="900" kern="1200" dirty="0"/>
        </a:p>
      </dsp:txBody>
      <dsp:txXfrm>
        <a:off x="828753" y="716280"/>
        <a:ext cx="542846" cy="477520"/>
      </dsp:txXfrm>
    </dsp:sp>
    <dsp:sp modelId="{57CA62D8-C455-4473-9D53-E23D126982C3}">
      <dsp:nvSpPr>
        <dsp:cNvPr id="0" name=""/>
        <dsp:cNvSpPr/>
      </dsp:nvSpPr>
      <dsp:spPr>
        <a:xfrm>
          <a:off x="1074672" y="537210"/>
          <a:ext cx="119380" cy="1193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64D80C-CA1E-43EF-A06C-707485A396A5}">
      <dsp:nvSpPr>
        <dsp:cNvPr id="0" name=""/>
        <dsp:cNvSpPr/>
      </dsp:nvSpPr>
      <dsp:spPr>
        <a:xfrm>
          <a:off x="1514553" y="0"/>
          <a:ext cx="542846" cy="477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b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COP19</a:t>
          </a:r>
          <a:endParaRPr lang="en-US" sz="900" kern="1200" dirty="0"/>
        </a:p>
      </dsp:txBody>
      <dsp:txXfrm>
        <a:off x="1514553" y="0"/>
        <a:ext cx="542846" cy="477520"/>
      </dsp:txXfrm>
    </dsp:sp>
    <dsp:sp modelId="{2D853D4C-0C98-4F8F-AAE1-543E2F4B0050}">
      <dsp:nvSpPr>
        <dsp:cNvPr id="0" name=""/>
        <dsp:cNvSpPr/>
      </dsp:nvSpPr>
      <dsp:spPr>
        <a:xfrm>
          <a:off x="1823374" y="537210"/>
          <a:ext cx="119380" cy="1193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6747D6-4F22-47FF-8E9B-456D24C27E30}">
      <dsp:nvSpPr>
        <dsp:cNvPr id="0" name=""/>
        <dsp:cNvSpPr/>
      </dsp:nvSpPr>
      <dsp:spPr>
        <a:xfrm>
          <a:off x="2362198" y="716280"/>
          <a:ext cx="542846" cy="477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COP20</a:t>
          </a:r>
          <a:endParaRPr lang="en-US" sz="900" kern="1200" dirty="0"/>
        </a:p>
      </dsp:txBody>
      <dsp:txXfrm>
        <a:off x="2362198" y="716280"/>
        <a:ext cx="542846" cy="477520"/>
      </dsp:txXfrm>
    </dsp:sp>
    <dsp:sp modelId="{DD3A61C8-5A11-47C2-8FB9-8ECB70307642}">
      <dsp:nvSpPr>
        <dsp:cNvPr id="0" name=""/>
        <dsp:cNvSpPr/>
      </dsp:nvSpPr>
      <dsp:spPr>
        <a:xfrm>
          <a:off x="2603507" y="537210"/>
          <a:ext cx="119380" cy="1193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A44B49-49F8-4CF3-AD1B-62CF33370DE3}">
      <dsp:nvSpPr>
        <dsp:cNvPr id="0" name=""/>
        <dsp:cNvSpPr/>
      </dsp:nvSpPr>
      <dsp:spPr>
        <a:xfrm>
          <a:off x="2962353" y="0"/>
          <a:ext cx="542846" cy="477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b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COP21</a:t>
          </a:r>
          <a:endParaRPr lang="en-US" sz="900" kern="1200" dirty="0"/>
        </a:p>
      </dsp:txBody>
      <dsp:txXfrm>
        <a:off x="2962353" y="0"/>
        <a:ext cx="542846" cy="477520"/>
      </dsp:txXfrm>
    </dsp:sp>
    <dsp:sp modelId="{675CCAF1-CCD2-4B85-942A-F12DB8581AB2}">
      <dsp:nvSpPr>
        <dsp:cNvPr id="0" name=""/>
        <dsp:cNvSpPr/>
      </dsp:nvSpPr>
      <dsp:spPr>
        <a:xfrm>
          <a:off x="3279618" y="537210"/>
          <a:ext cx="119380" cy="1193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966DF4-2F03-40D3-ADA3-25466148E3CE}">
      <dsp:nvSpPr>
        <dsp:cNvPr id="0" name=""/>
        <dsp:cNvSpPr/>
      </dsp:nvSpPr>
      <dsp:spPr>
        <a:xfrm>
          <a:off x="3648153" y="716280"/>
          <a:ext cx="542846" cy="477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COP22</a:t>
          </a:r>
          <a:endParaRPr lang="en-US" sz="900" kern="1200" dirty="0"/>
        </a:p>
      </dsp:txBody>
      <dsp:txXfrm>
        <a:off x="3648153" y="716280"/>
        <a:ext cx="542846" cy="477520"/>
      </dsp:txXfrm>
    </dsp:sp>
    <dsp:sp modelId="{5F96698C-A93D-417C-868A-3D09500777B4}">
      <dsp:nvSpPr>
        <dsp:cNvPr id="0" name=""/>
        <dsp:cNvSpPr/>
      </dsp:nvSpPr>
      <dsp:spPr>
        <a:xfrm>
          <a:off x="3984376" y="537210"/>
          <a:ext cx="119380" cy="1193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1CF8AC-D8D2-4A51-8434-11006625E655}">
      <dsp:nvSpPr>
        <dsp:cNvPr id="0" name=""/>
        <dsp:cNvSpPr/>
      </dsp:nvSpPr>
      <dsp:spPr>
        <a:xfrm>
          <a:off x="4410153" y="0"/>
          <a:ext cx="542846" cy="477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b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COP23</a:t>
          </a:r>
          <a:endParaRPr lang="en-US" sz="900" kern="1200" dirty="0"/>
        </a:p>
      </dsp:txBody>
      <dsp:txXfrm>
        <a:off x="4410153" y="0"/>
        <a:ext cx="542846" cy="477520"/>
      </dsp:txXfrm>
    </dsp:sp>
    <dsp:sp modelId="{64434834-A9F7-4321-BB4E-9951E12CBB32}">
      <dsp:nvSpPr>
        <dsp:cNvPr id="0" name=""/>
        <dsp:cNvSpPr/>
      </dsp:nvSpPr>
      <dsp:spPr>
        <a:xfrm>
          <a:off x="4656717" y="537210"/>
          <a:ext cx="119380" cy="1193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8BC205-CC2C-4CBC-B075-8B8E554C400E}">
      <dsp:nvSpPr>
        <dsp:cNvPr id="0" name=""/>
        <dsp:cNvSpPr/>
      </dsp:nvSpPr>
      <dsp:spPr>
        <a:xfrm>
          <a:off x="5095953" y="716280"/>
          <a:ext cx="542846" cy="477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COP24</a:t>
          </a:r>
          <a:endParaRPr lang="en-US" sz="900" kern="1200" dirty="0"/>
        </a:p>
      </dsp:txBody>
      <dsp:txXfrm>
        <a:off x="5095953" y="716280"/>
        <a:ext cx="542846" cy="477520"/>
      </dsp:txXfrm>
    </dsp:sp>
    <dsp:sp modelId="{7DB00F05-C850-405E-B5F5-55A41F73D824}">
      <dsp:nvSpPr>
        <dsp:cNvPr id="0" name=""/>
        <dsp:cNvSpPr/>
      </dsp:nvSpPr>
      <dsp:spPr>
        <a:xfrm>
          <a:off x="5383771" y="537210"/>
          <a:ext cx="119380" cy="1193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7D2606-9165-42AF-BA88-5DE80EC7B0EF}">
      <dsp:nvSpPr>
        <dsp:cNvPr id="0" name=""/>
        <dsp:cNvSpPr/>
      </dsp:nvSpPr>
      <dsp:spPr>
        <a:xfrm>
          <a:off x="5857952" y="0"/>
          <a:ext cx="542846" cy="477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b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COP25</a:t>
          </a:r>
          <a:endParaRPr lang="en-US" sz="900" kern="1200" dirty="0"/>
        </a:p>
      </dsp:txBody>
      <dsp:txXfrm>
        <a:off x="5857952" y="0"/>
        <a:ext cx="542846" cy="477520"/>
      </dsp:txXfrm>
    </dsp:sp>
    <dsp:sp modelId="{C1F82CF8-D639-4FF1-A041-320EBCA93587}">
      <dsp:nvSpPr>
        <dsp:cNvPr id="0" name=""/>
        <dsp:cNvSpPr/>
      </dsp:nvSpPr>
      <dsp:spPr>
        <a:xfrm>
          <a:off x="6160167" y="537210"/>
          <a:ext cx="119380" cy="1193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373F56-BCCD-43CC-8B4D-9E23F95C6FE8}">
      <dsp:nvSpPr>
        <dsp:cNvPr id="0" name=""/>
        <dsp:cNvSpPr/>
      </dsp:nvSpPr>
      <dsp:spPr>
        <a:xfrm>
          <a:off x="6619952" y="685799"/>
          <a:ext cx="542846" cy="477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COP26</a:t>
          </a:r>
          <a:endParaRPr lang="en-US" sz="900" kern="1200" dirty="0"/>
        </a:p>
      </dsp:txBody>
      <dsp:txXfrm>
        <a:off x="6619952" y="685799"/>
        <a:ext cx="542846" cy="477520"/>
      </dsp:txXfrm>
    </dsp:sp>
    <dsp:sp modelId="{8BE593DA-1542-4887-9C48-BDC7B6F3F688}">
      <dsp:nvSpPr>
        <dsp:cNvPr id="0" name=""/>
        <dsp:cNvSpPr/>
      </dsp:nvSpPr>
      <dsp:spPr>
        <a:xfrm flipH="1" flipV="1">
          <a:off x="5943600" y="1008381"/>
          <a:ext cx="45720" cy="185418"/>
        </a:xfrm>
        <a:prstGeom prst="ellipse">
          <a:avLst/>
        </a:prstGeom>
        <a:solidFill>
          <a:schemeClr val="bg1">
            <a:alpha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69E3C5-653F-45EE-9864-9987F66DB3E4}">
      <dsp:nvSpPr>
        <dsp:cNvPr id="0" name=""/>
        <dsp:cNvSpPr/>
      </dsp:nvSpPr>
      <dsp:spPr>
        <a:xfrm>
          <a:off x="7229553" y="0"/>
          <a:ext cx="542846" cy="477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b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COP27</a:t>
          </a:r>
          <a:endParaRPr lang="en-US" sz="900" kern="1200" dirty="0"/>
        </a:p>
      </dsp:txBody>
      <dsp:txXfrm>
        <a:off x="7229553" y="0"/>
        <a:ext cx="542846" cy="477520"/>
      </dsp:txXfrm>
    </dsp:sp>
    <dsp:sp modelId="{383B5B3F-D32E-48FA-BDD0-F22657E0D1C1}">
      <dsp:nvSpPr>
        <dsp:cNvPr id="0" name=""/>
        <dsp:cNvSpPr/>
      </dsp:nvSpPr>
      <dsp:spPr>
        <a:xfrm>
          <a:off x="6786370" y="537210"/>
          <a:ext cx="119380" cy="1193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2AB15C-3FD6-41B0-A789-3D589E93FDBC}">
      <dsp:nvSpPr>
        <dsp:cNvPr id="0" name=""/>
        <dsp:cNvSpPr/>
      </dsp:nvSpPr>
      <dsp:spPr>
        <a:xfrm>
          <a:off x="7991552" y="685799"/>
          <a:ext cx="542846" cy="477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COP28</a:t>
          </a:r>
          <a:endParaRPr lang="en-US" sz="900" kern="1200" dirty="0"/>
        </a:p>
      </dsp:txBody>
      <dsp:txXfrm>
        <a:off x="7991552" y="685799"/>
        <a:ext cx="542846" cy="477520"/>
      </dsp:txXfrm>
    </dsp:sp>
    <dsp:sp modelId="{B0E6E8B0-87C0-4C15-9EF5-78ABFE243830}">
      <dsp:nvSpPr>
        <dsp:cNvPr id="0" name=""/>
        <dsp:cNvSpPr/>
      </dsp:nvSpPr>
      <dsp:spPr>
        <a:xfrm>
          <a:off x="7500620" y="537210"/>
          <a:ext cx="119380" cy="1193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A27C63-D579-43F5-8BAD-7D232BCCD7E0}">
      <dsp:nvSpPr>
        <dsp:cNvPr id="0" name=""/>
        <dsp:cNvSpPr/>
      </dsp:nvSpPr>
      <dsp:spPr>
        <a:xfrm>
          <a:off x="6841157" y="0"/>
          <a:ext cx="542846" cy="477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b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6841157" y="0"/>
        <a:ext cx="542846" cy="477520"/>
      </dsp:txXfrm>
    </dsp:sp>
    <dsp:sp modelId="{359BD8F5-54AD-4612-AC62-F906963438A9}">
      <dsp:nvSpPr>
        <dsp:cNvPr id="0" name=""/>
        <dsp:cNvSpPr/>
      </dsp:nvSpPr>
      <dsp:spPr>
        <a:xfrm>
          <a:off x="8110220" y="1074420"/>
          <a:ext cx="119380" cy="119380"/>
        </a:xfrm>
        <a:prstGeom prst="ellips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997C0A-7167-4E69-AD7E-AD55817F05D6}">
      <dsp:nvSpPr>
        <dsp:cNvPr id="0" name=""/>
        <dsp:cNvSpPr/>
      </dsp:nvSpPr>
      <dsp:spPr>
        <a:xfrm>
          <a:off x="7411146" y="716280"/>
          <a:ext cx="542846" cy="477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7411146" y="716280"/>
        <a:ext cx="542846" cy="477520"/>
      </dsp:txXfrm>
    </dsp:sp>
    <dsp:sp modelId="{915EA09A-43F6-4D35-B7F5-293392F66415}">
      <dsp:nvSpPr>
        <dsp:cNvPr id="0" name=""/>
        <dsp:cNvSpPr/>
      </dsp:nvSpPr>
      <dsp:spPr>
        <a:xfrm>
          <a:off x="8278033" y="533400"/>
          <a:ext cx="119380" cy="1193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B02CF19-02AE-4A32-8E7C-0FDD7AA2CB01}" type="datetimeFigureOut">
              <a:rPr lang="en-US"/>
              <a:pPr>
                <a:defRPr/>
              </a:pPr>
              <a:t>10/31/2011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3D6B85-ED23-4AD5-A1B5-DF6DBCDA085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E5657D-4294-4528-B5C5-8983DE1A4C92}" type="datetimeFigureOut">
              <a:rPr lang="en-US"/>
              <a:pPr>
                <a:defRPr/>
              </a:pPr>
              <a:t>10/31/2011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64" tIns="46582" rIns="93164" bIns="4658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CA72673-9783-4D19-9CDF-D3E5EB5DCE4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709613" y="2201863"/>
            <a:ext cx="9128126" cy="68468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 bwMode="auto">
          <a:xfrm>
            <a:off x="1576388" y="855663"/>
            <a:ext cx="4727575" cy="2936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066F2C-A6EB-4FF2-A1D2-5D78687774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7A94E-E2A9-4C6F-88F4-B5760CFE72B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A5301-F2B7-4B2F-87B0-2DC152015C0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5D21A-3C00-4A90-AFA8-76518071995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3A72B-3F72-4122-AE19-013D1CA84D6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348B3-A4EB-4EB3-AF08-8E968B6A373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ACC77-8FEB-46A2-A10B-9313FC721C8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3DEC8-FB9F-4DE4-816E-AD5C9158794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E144B-614C-4647-BAB9-28E82E498E2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9501C-5A89-4E07-AE85-0BD8F7ED2EA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C330A-F6A3-48A7-9058-4FBCA963E8A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A8545-5183-40E1-ACE8-697825B74B2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521450"/>
            <a:ext cx="29559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solidFill>
                  <a:srgbClr val="51297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6938" y="6521450"/>
            <a:ext cx="5508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solidFill>
                  <a:srgbClr val="51297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D56C11-FA12-4476-9A22-1010DC0D581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5844" name="Freeform 4"/>
          <p:cNvSpPr>
            <a:spLocks/>
          </p:cNvSpPr>
          <p:nvPr/>
        </p:nvSpPr>
        <p:spPr bwMode="auto">
          <a:xfrm>
            <a:off x="152400" y="6410325"/>
            <a:ext cx="6380163" cy="66675"/>
          </a:xfrm>
          <a:custGeom>
            <a:avLst/>
            <a:gdLst/>
            <a:ahLst/>
            <a:cxnLst>
              <a:cxn ang="0">
                <a:pos x="12473" y="67"/>
              </a:cxn>
              <a:cxn ang="0">
                <a:pos x="12473" y="0"/>
              </a:cxn>
              <a:cxn ang="0">
                <a:pos x="0" y="0"/>
              </a:cxn>
              <a:cxn ang="0">
                <a:pos x="0" y="132"/>
              </a:cxn>
              <a:cxn ang="0">
                <a:pos x="12473" y="132"/>
              </a:cxn>
              <a:cxn ang="0">
                <a:pos x="12473" y="67"/>
              </a:cxn>
            </a:cxnLst>
            <a:rect l="0" t="0" r="r" b="b"/>
            <a:pathLst>
              <a:path w="12473" h="132">
                <a:moveTo>
                  <a:pt x="12473" y="67"/>
                </a:moveTo>
                <a:lnTo>
                  <a:pt x="12473" y="0"/>
                </a:lnTo>
                <a:lnTo>
                  <a:pt x="0" y="0"/>
                </a:lnTo>
                <a:lnTo>
                  <a:pt x="0" y="132"/>
                </a:lnTo>
                <a:lnTo>
                  <a:pt x="12473" y="132"/>
                </a:lnTo>
                <a:lnTo>
                  <a:pt x="12473" y="67"/>
                </a:lnTo>
                <a:close/>
              </a:path>
            </a:pathLst>
          </a:custGeom>
          <a:solidFill>
            <a:srgbClr val="662B8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de-DE">
              <a:cs typeface="+mn-cs"/>
            </a:endParaRPr>
          </a:p>
        </p:txBody>
      </p:sp>
      <p:sp>
        <p:nvSpPr>
          <p:cNvPr id="35845" name="Freeform 5"/>
          <p:cNvSpPr>
            <a:spLocks/>
          </p:cNvSpPr>
          <p:nvPr/>
        </p:nvSpPr>
        <p:spPr bwMode="auto">
          <a:xfrm>
            <a:off x="8299450" y="6410325"/>
            <a:ext cx="671513" cy="66675"/>
          </a:xfrm>
          <a:custGeom>
            <a:avLst/>
            <a:gdLst/>
            <a:ahLst/>
            <a:cxnLst>
              <a:cxn ang="0">
                <a:pos x="1314" y="67"/>
              </a:cxn>
              <a:cxn ang="0">
                <a:pos x="1314" y="0"/>
              </a:cxn>
              <a:cxn ang="0">
                <a:pos x="0" y="0"/>
              </a:cxn>
              <a:cxn ang="0">
                <a:pos x="0" y="132"/>
              </a:cxn>
              <a:cxn ang="0">
                <a:pos x="1314" y="132"/>
              </a:cxn>
              <a:cxn ang="0">
                <a:pos x="1314" y="67"/>
              </a:cxn>
            </a:cxnLst>
            <a:rect l="0" t="0" r="r" b="b"/>
            <a:pathLst>
              <a:path w="1314" h="132">
                <a:moveTo>
                  <a:pt x="1314" y="67"/>
                </a:moveTo>
                <a:lnTo>
                  <a:pt x="1314" y="0"/>
                </a:lnTo>
                <a:lnTo>
                  <a:pt x="0" y="0"/>
                </a:lnTo>
                <a:lnTo>
                  <a:pt x="0" y="132"/>
                </a:lnTo>
                <a:lnTo>
                  <a:pt x="1314" y="132"/>
                </a:lnTo>
                <a:lnTo>
                  <a:pt x="1314" y="67"/>
                </a:lnTo>
                <a:close/>
              </a:path>
            </a:pathLst>
          </a:custGeom>
          <a:solidFill>
            <a:srgbClr val="662B8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de-DE">
              <a:cs typeface="+mn-cs"/>
            </a:endParaRPr>
          </a:p>
        </p:txBody>
      </p:sp>
      <p:sp>
        <p:nvSpPr>
          <p:cNvPr id="35846" name="Freeform 6"/>
          <p:cNvSpPr>
            <a:spLocks/>
          </p:cNvSpPr>
          <p:nvPr/>
        </p:nvSpPr>
        <p:spPr bwMode="auto">
          <a:xfrm>
            <a:off x="174625" y="228600"/>
            <a:ext cx="8816975" cy="658813"/>
          </a:xfrm>
          <a:custGeom>
            <a:avLst/>
            <a:gdLst/>
            <a:ahLst/>
            <a:cxnLst>
              <a:cxn ang="0">
                <a:pos x="17237" y="1295"/>
              </a:cxn>
              <a:cxn ang="0">
                <a:pos x="17094" y="1210"/>
              </a:cxn>
              <a:cxn ang="0">
                <a:pos x="16938" y="1127"/>
              </a:cxn>
              <a:cxn ang="0">
                <a:pos x="16766" y="1049"/>
              </a:cxn>
              <a:cxn ang="0">
                <a:pos x="16580" y="975"/>
              </a:cxn>
              <a:cxn ang="0">
                <a:pos x="16383" y="904"/>
              </a:cxn>
              <a:cxn ang="0">
                <a:pos x="16172" y="837"/>
              </a:cxn>
              <a:cxn ang="0">
                <a:pos x="15951" y="773"/>
              </a:cxn>
              <a:cxn ang="0">
                <a:pos x="15717" y="714"/>
              </a:cxn>
              <a:cxn ang="0">
                <a:pos x="15476" y="657"/>
              </a:cxn>
              <a:cxn ang="0">
                <a:pos x="15223" y="605"/>
              </a:cxn>
              <a:cxn ang="0">
                <a:pos x="14963" y="556"/>
              </a:cxn>
              <a:cxn ang="0">
                <a:pos x="14694" y="509"/>
              </a:cxn>
              <a:cxn ang="0">
                <a:pos x="14418" y="466"/>
              </a:cxn>
              <a:cxn ang="0">
                <a:pos x="14136" y="426"/>
              </a:cxn>
              <a:cxn ang="0">
                <a:pos x="13848" y="388"/>
              </a:cxn>
              <a:cxn ang="0">
                <a:pos x="13554" y="354"/>
              </a:cxn>
              <a:cxn ang="0">
                <a:pos x="13257" y="323"/>
              </a:cxn>
              <a:cxn ang="0">
                <a:pos x="12956" y="294"/>
              </a:cxn>
              <a:cxn ang="0">
                <a:pos x="12651" y="268"/>
              </a:cxn>
              <a:cxn ang="0">
                <a:pos x="12345" y="244"/>
              </a:cxn>
              <a:cxn ang="0">
                <a:pos x="12037" y="222"/>
              </a:cxn>
              <a:cxn ang="0">
                <a:pos x="11728" y="204"/>
              </a:cxn>
              <a:cxn ang="0">
                <a:pos x="11419" y="187"/>
              </a:cxn>
              <a:cxn ang="0">
                <a:pos x="11110" y="173"/>
              </a:cxn>
              <a:cxn ang="0">
                <a:pos x="10803" y="160"/>
              </a:cxn>
              <a:cxn ang="0">
                <a:pos x="10498" y="150"/>
              </a:cxn>
              <a:cxn ang="0">
                <a:pos x="10195" y="141"/>
              </a:cxn>
              <a:cxn ang="0">
                <a:pos x="9897" y="134"/>
              </a:cxn>
              <a:cxn ang="0">
                <a:pos x="9602" y="129"/>
              </a:cxn>
              <a:cxn ang="0">
                <a:pos x="9312" y="126"/>
              </a:cxn>
              <a:cxn ang="0">
                <a:pos x="9028" y="125"/>
              </a:cxn>
              <a:cxn ang="0">
                <a:pos x="8749" y="124"/>
              </a:cxn>
              <a:cxn ang="0">
                <a:pos x="0" y="124"/>
              </a:cxn>
              <a:cxn ang="0">
                <a:pos x="0" y="0"/>
              </a:cxn>
              <a:cxn ang="0">
                <a:pos x="17236" y="0"/>
              </a:cxn>
              <a:cxn ang="0">
                <a:pos x="17237" y="1295"/>
              </a:cxn>
            </a:cxnLst>
            <a:rect l="0" t="0" r="r" b="b"/>
            <a:pathLst>
              <a:path w="17237" h="1295">
                <a:moveTo>
                  <a:pt x="17237" y="1295"/>
                </a:moveTo>
                <a:lnTo>
                  <a:pt x="17094" y="1210"/>
                </a:lnTo>
                <a:lnTo>
                  <a:pt x="16938" y="1127"/>
                </a:lnTo>
                <a:lnTo>
                  <a:pt x="16766" y="1049"/>
                </a:lnTo>
                <a:lnTo>
                  <a:pt x="16580" y="975"/>
                </a:lnTo>
                <a:lnTo>
                  <a:pt x="16383" y="904"/>
                </a:lnTo>
                <a:lnTo>
                  <a:pt x="16172" y="837"/>
                </a:lnTo>
                <a:lnTo>
                  <a:pt x="15951" y="773"/>
                </a:lnTo>
                <a:lnTo>
                  <a:pt x="15717" y="714"/>
                </a:lnTo>
                <a:lnTo>
                  <a:pt x="15476" y="657"/>
                </a:lnTo>
                <a:lnTo>
                  <a:pt x="15223" y="605"/>
                </a:lnTo>
                <a:lnTo>
                  <a:pt x="14963" y="556"/>
                </a:lnTo>
                <a:lnTo>
                  <a:pt x="14694" y="509"/>
                </a:lnTo>
                <a:lnTo>
                  <a:pt x="14418" y="466"/>
                </a:lnTo>
                <a:lnTo>
                  <a:pt x="14136" y="426"/>
                </a:lnTo>
                <a:lnTo>
                  <a:pt x="13848" y="388"/>
                </a:lnTo>
                <a:lnTo>
                  <a:pt x="13554" y="354"/>
                </a:lnTo>
                <a:lnTo>
                  <a:pt x="13257" y="323"/>
                </a:lnTo>
                <a:lnTo>
                  <a:pt x="12956" y="294"/>
                </a:lnTo>
                <a:lnTo>
                  <a:pt x="12651" y="268"/>
                </a:lnTo>
                <a:lnTo>
                  <a:pt x="12345" y="244"/>
                </a:lnTo>
                <a:lnTo>
                  <a:pt x="12037" y="222"/>
                </a:lnTo>
                <a:lnTo>
                  <a:pt x="11728" y="204"/>
                </a:lnTo>
                <a:lnTo>
                  <a:pt x="11419" y="187"/>
                </a:lnTo>
                <a:lnTo>
                  <a:pt x="11110" y="173"/>
                </a:lnTo>
                <a:lnTo>
                  <a:pt x="10803" y="160"/>
                </a:lnTo>
                <a:lnTo>
                  <a:pt x="10498" y="150"/>
                </a:lnTo>
                <a:lnTo>
                  <a:pt x="10195" y="141"/>
                </a:lnTo>
                <a:lnTo>
                  <a:pt x="9897" y="134"/>
                </a:lnTo>
                <a:lnTo>
                  <a:pt x="9602" y="129"/>
                </a:lnTo>
                <a:lnTo>
                  <a:pt x="9312" y="126"/>
                </a:lnTo>
                <a:lnTo>
                  <a:pt x="9028" y="125"/>
                </a:lnTo>
                <a:lnTo>
                  <a:pt x="8749" y="124"/>
                </a:lnTo>
                <a:lnTo>
                  <a:pt x="0" y="124"/>
                </a:lnTo>
                <a:lnTo>
                  <a:pt x="0" y="0"/>
                </a:lnTo>
                <a:lnTo>
                  <a:pt x="17236" y="0"/>
                </a:lnTo>
                <a:lnTo>
                  <a:pt x="17237" y="1295"/>
                </a:lnTo>
                <a:close/>
              </a:path>
            </a:pathLst>
          </a:custGeom>
          <a:solidFill>
            <a:srgbClr val="662B8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de-DE">
              <a:cs typeface="+mn-cs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Hier klicken, um Master-Titelformat 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Hier klicken, um Master-Textformat zu bearbeiten.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pic>
        <p:nvPicPr>
          <p:cNvPr id="1033" name="Picture 9" descr="GW-Logo-RGB-0300x11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704013" y="6130925"/>
            <a:ext cx="138271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-Folie1.sld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057400"/>
            <a:ext cx="7772400" cy="609600"/>
          </a:xfrm>
        </p:spPr>
        <p:txBody>
          <a:bodyPr/>
          <a:lstStyle/>
          <a:p>
            <a:r>
              <a:rPr lang="de-DE" sz="3200" smtClean="0"/>
              <a:t>Perspektiven auf den Klimagipfel von Durban 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267200"/>
            <a:ext cx="7772400" cy="1371600"/>
          </a:xfrm>
        </p:spPr>
        <p:txBody>
          <a:bodyPr/>
          <a:lstStyle/>
          <a:p>
            <a:pPr>
              <a:buFontTx/>
              <a:buNone/>
            </a:pPr>
            <a:r>
              <a:rPr lang="de-DE" sz="2000" smtClean="0"/>
              <a:t>Sven Harmeling, Teamleiter Internationale Klimapolitik</a:t>
            </a:r>
          </a:p>
          <a:p>
            <a:pPr>
              <a:buFontTx/>
              <a:buNone/>
            </a:pPr>
            <a:r>
              <a:rPr lang="de-DE" sz="2000" smtClean="0"/>
              <a:t>harmeling@germanwatch.org</a:t>
            </a:r>
            <a:r>
              <a:rPr lang="de-DE" smtClean="0"/>
              <a:t> </a:t>
            </a:r>
          </a:p>
          <a:p>
            <a:pPr>
              <a:buFontTx/>
              <a:buNone/>
            </a:pPr>
            <a:endParaRPr 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z="3200" smtClean="0"/>
              <a:t>Ambition: mögliche Schritte bis 2015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5400"/>
            <a:ext cx="7772400" cy="4648200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de-DE" sz="2000" smtClean="0"/>
              <a:t>2011 Durban: Formalisierung der Ziele (inkl. notwendiger Information); Vereinbarung auf jährliche Aktualisierung bis 2015; Modalitäten für Erhöhung der Ambition, Richtlinien für zweijährliche Berichte, Richtlinien für ICA und IAR, Ziel eines RVA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sz="2000" smtClean="0"/>
              <a:t>2012 Modalitäten für internationale Überprüfung der Anrechnungen (nationale Flexibilität?)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sz="2000" smtClean="0"/>
              <a:t>2013/2014 Abgabe der ersten zweijährlichen Berichte, auf Basis dieser Berechnung der erwarteten Emissionsergebnisse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sz="2000" smtClean="0"/>
              <a:t>2015 Prozess zur Erhöhung der Ambition, Einbindung der Ziele und Maßnahmen in RVA</a:t>
            </a:r>
          </a:p>
          <a:p>
            <a:pPr>
              <a:lnSpc>
                <a:spcPct val="120000"/>
              </a:lnSpc>
              <a:buFontTx/>
              <a:buNone/>
            </a:pPr>
            <a:endParaRPr lang="de-DE" sz="2000" smtClean="0"/>
          </a:p>
          <a:p>
            <a:pPr>
              <a:lnSpc>
                <a:spcPct val="120000"/>
              </a:lnSpc>
              <a:buFontTx/>
              <a:buNone/>
            </a:pPr>
            <a:r>
              <a:rPr lang="de-DE" sz="2000" smtClean="0"/>
              <a:t>(Vorschlag Australien und Norwegen)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smtClean="0"/>
              <a:t>2014/15 Neues Fenster der Möglichkeiten der Internationalen Klimadiplomatie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800" smtClean="0"/>
              <a:t>Review-Prozess (2013-15);</a:t>
            </a:r>
          </a:p>
          <a:p>
            <a:r>
              <a:rPr lang="de-DE" sz="2800" smtClean="0"/>
              <a:t>Neuer IPCC-Bericht (2014);</a:t>
            </a:r>
          </a:p>
          <a:p>
            <a:r>
              <a:rPr lang="de-DE" sz="2800" smtClean="0"/>
              <a:t>Neue Regierungen in China, US, Frankreich, Deutschland usw.;</a:t>
            </a:r>
          </a:p>
          <a:p>
            <a:r>
              <a:rPr lang="de-DE" sz="2800" smtClean="0"/>
              <a:t>Dynamik durch Implementierung Cancún; </a:t>
            </a:r>
          </a:p>
          <a:p>
            <a:endParaRPr lang="de-DE" sz="2800" smtClean="0"/>
          </a:p>
          <a:p>
            <a:pPr>
              <a:buFontTx/>
              <a:buNone/>
            </a:pPr>
            <a:r>
              <a:rPr lang="de-DE" sz="2800" smtClean="0"/>
              <a:t> 	2011-2015: Übergangsprozess für neues Klimaregime, das den geopolitischen Umgestaltungen Rechnung trägt;  </a:t>
            </a:r>
          </a:p>
          <a:p>
            <a:endParaRPr lang="de-DE" sz="2800" smtClean="0"/>
          </a:p>
          <a:p>
            <a:endParaRPr lang="de-DE" sz="2800" smtClean="0"/>
          </a:p>
        </p:txBody>
      </p:sp>
      <p:sp>
        <p:nvSpPr>
          <p:cNvPr id="24579" name="AutoShape 4"/>
          <p:cNvSpPr>
            <a:spLocks noChangeArrowheads="1"/>
          </p:cNvSpPr>
          <p:nvPr/>
        </p:nvSpPr>
        <p:spPr bwMode="auto">
          <a:xfrm>
            <a:off x="762000" y="40386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Arrow 13"/>
          <p:cNvSpPr/>
          <p:nvPr/>
        </p:nvSpPr>
        <p:spPr>
          <a:xfrm>
            <a:off x="533400" y="1981200"/>
            <a:ext cx="6554788" cy="914400"/>
          </a:xfrm>
          <a:prstGeom prst="right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30338" lvl="4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Clarification, </a:t>
            </a:r>
          </a:p>
          <a:p>
            <a:pPr marL="1430338" lvl="4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reporting, IAR and ICA of pledges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457200" y="914400"/>
            <a:ext cx="6629400" cy="1066800"/>
          </a:xfrm>
          <a:prstGeom prst="right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5938" lvl="4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KP CP2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85800" y="381000"/>
            <a:ext cx="1423396" cy="5410200"/>
          </a:xfrm>
          <a:prstGeom prst="rect">
            <a:avLst/>
          </a:prstGeom>
          <a:solidFill>
            <a:srgbClr val="449517">
              <a:alpha val="48000"/>
            </a:srgb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Negotiate and adopt new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rules + institutions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Based on BAP and Cancun Ags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800600" y="457200"/>
            <a:ext cx="2362200" cy="5410200"/>
          </a:xfrm>
          <a:prstGeom prst="rect">
            <a:avLst/>
          </a:prstGeom>
          <a:solidFill>
            <a:srgbClr val="449517">
              <a:alpha val="48000"/>
            </a:srgb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Entry into Force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276600" y="381000"/>
            <a:ext cx="280396" cy="5410200"/>
          </a:xfrm>
          <a:prstGeom prst="rect">
            <a:avLst/>
          </a:prstGeom>
          <a:solidFill>
            <a:srgbClr val="449517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Adopt  LBI with post-2020 LBCs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310404" y="381000"/>
            <a:ext cx="280396" cy="5410200"/>
          </a:xfrm>
          <a:prstGeom prst="rect">
            <a:avLst/>
          </a:prstGeom>
          <a:solidFill>
            <a:srgbClr val="D2A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IPCC AR5</a:t>
            </a:r>
          </a:p>
        </p:txBody>
      </p:sp>
      <p:sp>
        <p:nvSpPr>
          <p:cNvPr id="27" name="Right Arrow 26"/>
          <p:cNvSpPr/>
          <p:nvPr/>
        </p:nvSpPr>
        <p:spPr>
          <a:xfrm>
            <a:off x="7162800" y="2971800"/>
            <a:ext cx="1828800" cy="1066800"/>
          </a:xfrm>
          <a:prstGeom prst="rightArrow">
            <a:avLst/>
          </a:prstGeom>
          <a:solidFill>
            <a:srgbClr val="449517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New binding commitments</a:t>
            </a:r>
          </a:p>
        </p:txBody>
      </p:sp>
      <p:sp>
        <p:nvSpPr>
          <p:cNvPr id="24" name="Right Arrow 23"/>
          <p:cNvSpPr/>
          <p:nvPr/>
        </p:nvSpPr>
        <p:spPr>
          <a:xfrm>
            <a:off x="533400" y="3124200"/>
            <a:ext cx="2209800" cy="685800"/>
          </a:xfrm>
          <a:prstGeom prst="rightArrow">
            <a:avLst/>
          </a:prstGeom>
          <a:solidFill>
            <a:srgbClr val="449517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Build new LBI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1219200" y="3886200"/>
            <a:ext cx="2012950" cy="762000"/>
          </a:xfrm>
          <a:prstGeom prst="rightArrow">
            <a:avLst/>
          </a:prstGeom>
          <a:solidFill>
            <a:srgbClr val="D2A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1</a:t>
            </a:r>
            <a:r>
              <a:rPr lang="en-US" sz="1400" baseline="30000" dirty="0"/>
              <a:t>st</a:t>
            </a:r>
            <a:r>
              <a:rPr lang="en-US" sz="1400" dirty="0"/>
              <a:t> periodic review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04800" y="381000"/>
            <a:ext cx="280396" cy="5410200"/>
          </a:xfrm>
          <a:prstGeom prst="rect">
            <a:avLst/>
          </a:prstGeom>
          <a:solidFill>
            <a:srgbClr val="449517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Mandate for LBI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248400" y="457200"/>
            <a:ext cx="280396" cy="5410200"/>
          </a:xfrm>
          <a:prstGeom prst="rect">
            <a:avLst/>
          </a:prstGeom>
          <a:solidFill>
            <a:srgbClr val="449517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Adopt  post [2025] LBCs</a:t>
            </a:r>
          </a:p>
        </p:txBody>
      </p:sp>
      <p:sp>
        <p:nvSpPr>
          <p:cNvPr id="25" name="Right Arrow 24"/>
          <p:cNvSpPr/>
          <p:nvPr/>
        </p:nvSpPr>
        <p:spPr>
          <a:xfrm>
            <a:off x="3657600" y="2971800"/>
            <a:ext cx="3505200" cy="990600"/>
          </a:xfrm>
          <a:prstGeom prst="rightArrow">
            <a:avLst/>
          </a:prstGeom>
          <a:solidFill>
            <a:srgbClr val="449517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Prompt-start application +ratification of new LBI</a:t>
            </a:r>
          </a:p>
        </p:txBody>
      </p:sp>
      <p:graphicFrame>
        <p:nvGraphicFramePr>
          <p:cNvPr id="13" name="Diagram 12"/>
          <p:cNvGraphicFramePr/>
          <p:nvPr/>
        </p:nvGraphicFramePr>
        <p:xfrm>
          <a:off x="152400" y="4419600"/>
          <a:ext cx="8839200" cy="119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6200" y="5800725"/>
          <a:ext cx="8610600" cy="371475"/>
        </p:xfrm>
        <a:graphic>
          <a:graphicData uri="http://schemas.openxmlformats.org/drawingml/2006/table">
            <a:tbl>
              <a:tblPr/>
              <a:tblGrid>
                <a:gridCol w="717550"/>
                <a:gridCol w="717550"/>
                <a:gridCol w="717550"/>
                <a:gridCol w="717550"/>
                <a:gridCol w="717550"/>
                <a:gridCol w="717550"/>
                <a:gridCol w="717550"/>
                <a:gridCol w="717550"/>
                <a:gridCol w="717550"/>
                <a:gridCol w="717550"/>
                <a:gridCol w="717550"/>
                <a:gridCol w="71755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0" name="Right Arrow 19"/>
          <p:cNvSpPr/>
          <p:nvPr/>
        </p:nvSpPr>
        <p:spPr>
          <a:xfrm>
            <a:off x="3276600" y="3810000"/>
            <a:ext cx="3048000" cy="914400"/>
          </a:xfrm>
          <a:prstGeom prst="rightArrow">
            <a:avLst/>
          </a:prstGeom>
          <a:solidFill>
            <a:srgbClr val="D2A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Ratchet up current commitments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and negotiate post-[2025] commitments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467600" y="228600"/>
            <a:ext cx="1447800" cy="2057400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/>
              <a:t>KP CP2 </a:t>
            </a:r>
            <a:r>
              <a:rPr lang="en-US" sz="1000" dirty="0"/>
              <a:t>= Kyoto Protocol,  Second Commitment Period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/>
              <a:t>IAR </a:t>
            </a:r>
            <a:r>
              <a:rPr lang="en-US" sz="1000" dirty="0"/>
              <a:t>= International Assessment &amp;Review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/>
              <a:t>ICA</a:t>
            </a:r>
            <a:r>
              <a:rPr lang="en-US" sz="1000" dirty="0"/>
              <a:t> = International Consultations &amp; Analysis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/>
              <a:t>LBI </a:t>
            </a:r>
            <a:r>
              <a:rPr lang="en-US" sz="1000" dirty="0"/>
              <a:t>= Legally binding instrument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/>
              <a:t>LBC</a:t>
            </a:r>
            <a:r>
              <a:rPr lang="en-US" sz="1000" dirty="0"/>
              <a:t> = Legally binding commitments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0" y="304800"/>
          <a:ext cx="7162800" cy="5886450"/>
        </p:xfrm>
        <a:graphic>
          <a:graphicData uri="http://schemas.openxmlformats.org/presentationml/2006/ole">
            <p:oleObj spid="_x0000_s26626" r:id="rId3" imgW="4570378" imgH="3427437" progId="PowerPoint.Slide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z="3200" smtClean="0"/>
              <a:t>Drei Szenarien für Durban </a:t>
            </a: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83058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de-DE">
                <a:latin typeface="Arial" charset="0"/>
              </a:rPr>
              <a:t>Paketdeal führt zu Aufwärtsspirale: Vereinbarung RVA mit Roadmap und Zeitplan, KPII, Finanzierung, MRV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de-DE">
                <a:latin typeface="Arial" charset="0"/>
              </a:rPr>
              <a:t>Zu schwaches EU-Commitment zu Kyoto führt zu Komplettblockade im LCA-Track (Umsetzung Cancun und rechtliches Mandat)</a:t>
            </a:r>
          </a:p>
          <a:p>
            <a:pPr marL="914400" lvl="1" indent="-457200">
              <a:spcBef>
                <a:spcPct val="50000"/>
              </a:spcBef>
            </a:pPr>
            <a:r>
              <a:rPr lang="de-DE">
                <a:latin typeface="Arial" charset="0"/>
              </a:rPr>
              <a:t>&gt;&gt; kein Ergebnis in Durban, politische Krise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de-DE">
                <a:latin typeface="Arial" charset="0"/>
              </a:rPr>
              <a:t>Schwaches Ergebnis auf der Kyoto-Seite lässt zwar Cancún-Implementierung zu, aber kein klares Mandat auf LCA-Seite</a:t>
            </a:r>
          </a:p>
          <a:p>
            <a:pPr marL="914400" lvl="1" indent="-457200">
              <a:spcBef>
                <a:spcPct val="50000"/>
              </a:spcBef>
            </a:pPr>
            <a:r>
              <a:rPr lang="de-DE">
                <a:latin typeface="Arial" charset="0"/>
              </a:rPr>
              <a:t>&gt;&gt; keine Entscheidung zu rechtlicher Form einer zukünftigen Vereinbarung</a:t>
            </a:r>
          </a:p>
          <a:p>
            <a:pPr marL="914400" lvl="1" indent="-457200">
              <a:spcBef>
                <a:spcPct val="50000"/>
              </a:spcBef>
            </a:pPr>
            <a:endParaRPr lang="de-DE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z="3200" smtClean="0"/>
              <a:t>Zusammenfassung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3716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sz="2800" smtClean="0"/>
              <a:t>Das Fenster, eine globale Antwort im Sinne des 2°C-Limits zu geben, wird immer kleiner, der Handlungsdruck ist hoch</a:t>
            </a:r>
          </a:p>
          <a:p>
            <a:pPr>
              <a:lnSpc>
                <a:spcPct val="90000"/>
              </a:lnSpc>
            </a:pPr>
            <a:r>
              <a:rPr lang="de-DE" sz="2800" smtClean="0"/>
              <a:t>Das Klimaproblem wird sich nicht durch einen Gipfel lösen lassen, sondern langen Atem erfordern</a:t>
            </a:r>
          </a:p>
          <a:p>
            <a:pPr>
              <a:lnSpc>
                <a:spcPct val="90000"/>
              </a:lnSpc>
            </a:pPr>
            <a:r>
              <a:rPr lang="de-DE" sz="2800" smtClean="0"/>
              <a:t>Die Zukunft des Kyoto-Protokolls ist ein zentrales Thema, aber nicht das Einzige</a:t>
            </a:r>
          </a:p>
          <a:p>
            <a:pPr>
              <a:lnSpc>
                <a:spcPct val="90000"/>
              </a:lnSpc>
            </a:pPr>
            <a:r>
              <a:rPr lang="de-DE" sz="2800" smtClean="0"/>
              <a:t>Scheitern und Erfolg (bzw. Ergebnisse im Graubereich dazwischen) sind möglich in Durban</a:t>
            </a:r>
          </a:p>
          <a:p>
            <a:pPr>
              <a:lnSpc>
                <a:spcPct val="90000"/>
              </a:lnSpc>
            </a:pPr>
            <a:endParaRPr lang="de-DE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1981200"/>
            <a:ext cx="7772400" cy="609600"/>
          </a:xfrm>
        </p:spPr>
        <p:txBody>
          <a:bodyPr/>
          <a:lstStyle/>
          <a:p>
            <a:pPr algn="ctr"/>
            <a:r>
              <a:rPr lang="de-DE" sz="3200" smtClean="0"/>
              <a:t>Vielen Dank für die Aufmerksamkeit!</a:t>
            </a:r>
            <a:br>
              <a:rPr lang="de-DE" sz="3200" smtClean="0"/>
            </a:br>
            <a:r>
              <a:rPr lang="de-DE" sz="3200" smtClean="0"/>
              <a:t/>
            </a:r>
            <a:br>
              <a:rPr lang="de-DE" sz="3200" smtClean="0"/>
            </a:br>
            <a:r>
              <a:rPr lang="de-DE" sz="3200" smtClean="0"/>
              <a:t>harmeling@germanwatch.org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z="3200" smtClean="0"/>
              <a:t>Kontext 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2400" smtClean="0"/>
              <a:t>Das Konzept des "Großen Wurfes" ist in Kopenhagen gescheitert;</a:t>
            </a:r>
          </a:p>
          <a:p>
            <a:pPr>
              <a:lnSpc>
                <a:spcPct val="90000"/>
              </a:lnSpc>
            </a:pPr>
            <a:r>
              <a:rPr lang="de-DE" sz="2400" smtClean="0"/>
              <a:t>Weltpolitische Gewichtsverschiebung hat sich verstärkt, Irrationalität der US-Klimadebatte verschärft, EU-Krise vergrößert</a:t>
            </a:r>
          </a:p>
          <a:p>
            <a:pPr>
              <a:lnSpc>
                <a:spcPct val="90000"/>
              </a:lnSpc>
            </a:pPr>
            <a:r>
              <a:rPr lang="de-DE" sz="2400" smtClean="0"/>
              <a:t>Zwei Grad-Limit beschlossen; Selbstverpflichtungen von Cancún führen zu 3,5 bis 4 Grad Celsius; Emissionstrend deutet hin auf 5 Grad-Pfad;</a:t>
            </a:r>
          </a:p>
          <a:p>
            <a:pPr>
              <a:lnSpc>
                <a:spcPct val="90000"/>
              </a:lnSpc>
            </a:pPr>
            <a:r>
              <a:rPr lang="de-DE" sz="2400" smtClean="0"/>
              <a:t>Intelligente Klimaschutzkonzepte stehen auf drei Säulen: "Handeln" (Zuhause), "Verhandeln" (UN, Rio+20, G20 usw.), Kooperationen (mit relevanten, betroffenen, progressiven Staaten) – um beides voranzubringen; 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z="3200" smtClean="0"/>
              <a:t>Zentrale Erwartungen an Durban </a:t>
            </a:r>
          </a:p>
        </p:txBody>
      </p:sp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7467600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Arial" charset="0"/>
              </a:rPr>
              <a:t>Umsetzungsagenda von Cancún voranbringen: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de-DE">
                <a:latin typeface="Arial" charset="0"/>
              </a:rPr>
              <a:t> Institutionen: Green Climate Fund, Adaptation Committee, Technology Mechanism, Standing Committee on Finance, Vorgaben für Berichterstattung für IL und EL etc.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de-DE">
                <a:latin typeface="Arial" charset="0"/>
              </a:rPr>
              <a:t> andere: Richtlinien für Nationale Anpassungspläne, Fortschritte bei Capacity Building etc.</a:t>
            </a:r>
          </a:p>
          <a:p>
            <a:pPr>
              <a:spcBef>
                <a:spcPct val="50000"/>
              </a:spcBef>
            </a:pPr>
            <a:r>
              <a:rPr lang="de-DE">
                <a:latin typeface="Arial" charset="0"/>
              </a:rPr>
              <a:t>Grundlage für Zukunftsarchitektur schaffen &gt;&gt;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CD2C8B-5972-40F9-94B8-68DBCF231CFE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8434" name="Freeform 2"/>
          <p:cNvSpPr>
            <a:spLocks/>
          </p:cNvSpPr>
          <p:nvPr/>
        </p:nvSpPr>
        <p:spPr bwMode="blackWhite">
          <a:xfrm>
            <a:off x="2292350" y="1825625"/>
            <a:ext cx="4954588" cy="3162300"/>
          </a:xfrm>
          <a:custGeom>
            <a:avLst/>
            <a:gdLst>
              <a:gd name="T0" fmla="*/ 0 w 3059"/>
              <a:gd name="T1" fmla="*/ 0 h 1952"/>
              <a:gd name="T2" fmla="*/ 2147483647 w 3059"/>
              <a:gd name="T3" fmla="*/ 0 h 1952"/>
              <a:gd name="T4" fmla="*/ 2147483647 w 3059"/>
              <a:gd name="T5" fmla="*/ 2147483647 h 1952"/>
              <a:gd name="T6" fmla="*/ 2147483647 w 3059"/>
              <a:gd name="T7" fmla="*/ 2147483647 h 1952"/>
              <a:gd name="T8" fmla="*/ 2147483647 w 3059"/>
              <a:gd name="T9" fmla="*/ 2147483647 h 1952"/>
              <a:gd name="T10" fmla="*/ 2147483647 w 3059"/>
              <a:gd name="T11" fmla="*/ 2147483647 h 1952"/>
              <a:gd name="T12" fmla="*/ 2147483647 w 3059"/>
              <a:gd name="T13" fmla="*/ 2147483647 h 1952"/>
              <a:gd name="T14" fmla="*/ 2147483647 w 3059"/>
              <a:gd name="T15" fmla="*/ 2147483647 h 1952"/>
              <a:gd name="T16" fmla="*/ 2147483647 w 3059"/>
              <a:gd name="T17" fmla="*/ 2147483647 h 1952"/>
              <a:gd name="T18" fmla="*/ 2147483647 w 3059"/>
              <a:gd name="T19" fmla="*/ 2147483647 h 1952"/>
              <a:gd name="T20" fmla="*/ 2147483647 w 3059"/>
              <a:gd name="T21" fmla="*/ 2147483647 h 1952"/>
              <a:gd name="T22" fmla="*/ 0 w 3059"/>
              <a:gd name="T23" fmla="*/ 2147483647 h 1952"/>
              <a:gd name="T24" fmla="*/ 0 w 3059"/>
              <a:gd name="T25" fmla="*/ 2147483647 h 1952"/>
              <a:gd name="T26" fmla="*/ 2147483647 w 3059"/>
              <a:gd name="T27" fmla="*/ 2147483647 h 1952"/>
              <a:gd name="T28" fmla="*/ 2147483647 w 3059"/>
              <a:gd name="T29" fmla="*/ 2147483647 h 1952"/>
              <a:gd name="T30" fmla="*/ 2147483647 w 3059"/>
              <a:gd name="T31" fmla="*/ 2147483647 h 1952"/>
              <a:gd name="T32" fmla="*/ 2147483647 w 3059"/>
              <a:gd name="T33" fmla="*/ 2147483647 h 1952"/>
              <a:gd name="T34" fmla="*/ 2147483647 w 3059"/>
              <a:gd name="T35" fmla="*/ 2147483647 h 1952"/>
              <a:gd name="T36" fmla="*/ 0 w 3059"/>
              <a:gd name="T37" fmla="*/ 2147483647 h 1952"/>
              <a:gd name="T38" fmla="*/ 0 w 3059"/>
              <a:gd name="T39" fmla="*/ 0 h 195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3059"/>
              <a:gd name="T61" fmla="*/ 0 h 1952"/>
              <a:gd name="T62" fmla="*/ 3059 w 3059"/>
              <a:gd name="T63" fmla="*/ 1952 h 195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3059" h="1952">
                <a:moveTo>
                  <a:pt x="0" y="0"/>
                </a:moveTo>
                <a:lnTo>
                  <a:pt x="2250" y="0"/>
                </a:lnTo>
                <a:lnTo>
                  <a:pt x="2250" y="478"/>
                </a:lnTo>
                <a:lnTo>
                  <a:pt x="2855" y="478"/>
                </a:lnTo>
                <a:lnTo>
                  <a:pt x="2855" y="243"/>
                </a:lnTo>
                <a:lnTo>
                  <a:pt x="3058" y="971"/>
                </a:lnTo>
                <a:lnTo>
                  <a:pt x="2848" y="1684"/>
                </a:lnTo>
                <a:lnTo>
                  <a:pt x="2841" y="1684"/>
                </a:lnTo>
                <a:lnTo>
                  <a:pt x="2841" y="1450"/>
                </a:lnTo>
                <a:lnTo>
                  <a:pt x="2250" y="1450"/>
                </a:lnTo>
                <a:lnTo>
                  <a:pt x="2250" y="1951"/>
                </a:lnTo>
                <a:lnTo>
                  <a:pt x="0" y="1951"/>
                </a:lnTo>
                <a:lnTo>
                  <a:pt x="0" y="1450"/>
                </a:lnTo>
                <a:lnTo>
                  <a:pt x="606" y="1450"/>
                </a:lnTo>
                <a:lnTo>
                  <a:pt x="606" y="1676"/>
                </a:lnTo>
                <a:lnTo>
                  <a:pt x="807" y="971"/>
                </a:lnTo>
                <a:lnTo>
                  <a:pt x="606" y="250"/>
                </a:lnTo>
                <a:lnTo>
                  <a:pt x="606" y="478"/>
                </a:lnTo>
                <a:lnTo>
                  <a:pt x="0" y="478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 w="9525">
            <a:round/>
            <a:headEnd/>
            <a:tailEnd/>
          </a:ln>
          <a:scene3d>
            <a:camera prst="legacyObliqueTopLeft"/>
            <a:lightRig rig="legacyFlat2" dir="t"/>
          </a:scene3d>
          <a:sp3d extrusionH="303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>
            <a:flatTx/>
          </a:bodyPr>
          <a:lstStyle/>
          <a:p>
            <a:endParaRPr lang="de-DE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443163" y="1933575"/>
            <a:ext cx="34877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787400" eaLnBrk="0" hangingPunct="0">
              <a:spcBef>
                <a:spcPct val="20000"/>
              </a:spcBef>
            </a:pPr>
            <a:r>
              <a:rPr lang="en-US" altLang="zh-CN" sz="1600" b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Klimaschutzambition steigern</a:t>
            </a: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3733800" y="2895600"/>
            <a:ext cx="34877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787400" eaLnBrk="0" hangingPunct="0">
              <a:spcBef>
                <a:spcPct val="20000"/>
              </a:spcBef>
            </a:pPr>
            <a:r>
              <a:rPr lang="en-US" altLang="zh-CN" sz="1600" b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Rechtliche Verbindlichkeit</a:t>
            </a: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2286000" y="4419600"/>
            <a:ext cx="3886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787400" eaLnBrk="0" hangingPunct="0">
              <a:spcBef>
                <a:spcPct val="20000"/>
              </a:spcBef>
            </a:pPr>
            <a:r>
              <a:rPr lang="en-US" altLang="zh-CN" sz="1600" b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Finanzierung und Architektur f. Klimaschutz, Anpassung, Regenwald</a:t>
            </a:r>
          </a:p>
        </p:txBody>
      </p:sp>
      <p:sp>
        <p:nvSpPr>
          <p:cNvPr id="18438" name="Rectangle 7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763000" cy="609600"/>
          </a:xfrm>
        </p:spPr>
        <p:txBody>
          <a:bodyPr/>
          <a:lstStyle/>
          <a:p>
            <a:r>
              <a:rPr lang="en-US" altLang="zh-CN" smtClean="0">
                <a:ea typeface="SimSun" pitchFamily="2" charset="-122"/>
              </a:rPr>
              <a:t>Kernelemente der neuen Klimaarchitektur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smtClean="0"/>
              <a:t>Rechtliche Verbindlichkeit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2400" smtClean="0"/>
              <a:t>Generell: Breite Unterstützung für ein rechtlich verbindliches Instrument; aber USA, China? ...</a:t>
            </a:r>
          </a:p>
          <a:p>
            <a:pPr>
              <a:lnSpc>
                <a:spcPct val="90000"/>
              </a:lnSpc>
            </a:pPr>
            <a:r>
              <a:rPr lang="de-DE" sz="2400" smtClean="0"/>
              <a:t>Auf COP 17 (Durban) wird es RVA nicht geben – aber wichtig, dass der Weg gebahnt wird; </a:t>
            </a:r>
          </a:p>
          <a:p>
            <a:pPr>
              <a:lnSpc>
                <a:spcPct val="90000"/>
              </a:lnSpc>
            </a:pPr>
            <a:r>
              <a:rPr lang="de-DE" sz="2400" smtClean="0"/>
              <a:t>IL: Zweite Verpflichtungsperiode von Kyoto echt oder defacto bis 2017; basierend auf Cancún-  Selbstverpflichtungen und Kyoto-Architektur; Kyoto-Accounting Regeln auch für Nicht-Kyoto-Industrieländer.</a:t>
            </a:r>
          </a:p>
          <a:p>
            <a:pPr>
              <a:lnSpc>
                <a:spcPct val="90000"/>
              </a:lnSpc>
            </a:pPr>
            <a:r>
              <a:rPr lang="de-DE" sz="2400" smtClean="0"/>
              <a:t>SL: Bereitschaft, 2015 Neues rechtlich verbindliches Abkommen zu akzeptieren, dass ca 2018 in Kraft tritt; Vorher: Cancún Verpflichtungen über internationale Überprüfung von MRV;   </a:t>
            </a:r>
          </a:p>
          <a:p>
            <a:pPr>
              <a:lnSpc>
                <a:spcPct val="90000"/>
              </a:lnSpc>
            </a:pPr>
            <a:endParaRPr lang="de-DE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z="3200" smtClean="0"/>
              <a:t>Kyoto II: natürlich, aber nicht zum Nulltarif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2400" smtClean="0"/>
              <a:t>EU mit Schlüsselrolle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smtClean="0"/>
              <a:t>Warum Konditonierung sinnvoll?</a:t>
            </a:r>
          </a:p>
          <a:p>
            <a:pPr>
              <a:lnSpc>
                <a:spcPct val="90000"/>
              </a:lnSpc>
            </a:pPr>
            <a:r>
              <a:rPr lang="de-DE" sz="2400" smtClean="0"/>
              <a:t>Kyoto mit hohem symbolischen Wert für EWL (evtl. höher als de-facto-Wert?)</a:t>
            </a:r>
          </a:p>
          <a:p>
            <a:pPr>
              <a:lnSpc>
                <a:spcPct val="90000"/>
              </a:lnSpc>
            </a:pPr>
            <a:r>
              <a:rPr lang="de-DE" sz="2400" smtClean="0"/>
              <a:t>Für angemessene Zukunftsarchitektur progressivere Position der Schwellenländer notwendig</a:t>
            </a:r>
          </a:p>
          <a:p>
            <a:pPr>
              <a:lnSpc>
                <a:spcPct val="90000"/>
              </a:lnSpc>
            </a:pPr>
            <a:r>
              <a:rPr lang="de-DE" sz="2400" smtClean="0"/>
              <a:t>Zustimmung der SL zu rechtlicher Verbindlichkeit und Fortschritte bei MRV können Blockade mit USA auflösen, was wiederum Weg für GCF, gemeinsame Anrechnungsregeln etc. freimachen kann</a:t>
            </a:r>
          </a:p>
          <a:p>
            <a:pPr>
              <a:lnSpc>
                <a:spcPct val="90000"/>
              </a:lnSpc>
            </a:pPr>
            <a:r>
              <a:rPr lang="de-DE" sz="2400" smtClean="0"/>
              <a:t>KPII größter Verhandlungschip, der das ermöglichen kann!!!</a:t>
            </a:r>
          </a:p>
          <a:p>
            <a:pPr>
              <a:lnSpc>
                <a:spcPct val="90000"/>
              </a:lnSpc>
            </a:pPr>
            <a:endParaRPr lang="de-DE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z="3200" smtClean="0"/>
              <a:t>Kyoto II: natürlich, aber nicht zum Nulltarif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0"/>
            <a:ext cx="7772400" cy="4648200"/>
          </a:xfrm>
        </p:spPr>
        <p:txBody>
          <a:bodyPr/>
          <a:lstStyle/>
          <a:p>
            <a:pPr>
              <a:buFontTx/>
              <a:buNone/>
            </a:pPr>
            <a:r>
              <a:rPr lang="de-DE" sz="2400" b="1" smtClean="0"/>
              <a:t>Konditionen:</a:t>
            </a:r>
          </a:p>
          <a:p>
            <a:pPr>
              <a:buFontTx/>
              <a:buNone/>
            </a:pPr>
            <a:r>
              <a:rPr lang="de-DE" sz="2400" smtClean="0"/>
              <a:t>a.   Hot air: deutliche Beschränkung der Hot-Air-Nutzung in KPII; wenn die überschüssigen Zertifikate in vollem Umfang genutzt werden dürften, würde dies die Reduktionsverpflichtung der Annex 1-Staaten bis 2020 um rund 15% abschwächen.  </a:t>
            </a:r>
          </a:p>
          <a:p>
            <a:pPr>
              <a:buFontTx/>
              <a:buNone/>
            </a:pPr>
            <a:r>
              <a:rPr lang="de-DE" sz="2400" smtClean="0"/>
              <a:t>b.   „Schlupflöcher“ schließen im CDM und in LULUCF, um ein einheitliches, ökologisch integres System für die Berechnung der Emissionen aus Landnutzung zu entwickeln &gt;&gt; auch für REDD+-Debatte wichtig</a:t>
            </a:r>
          </a:p>
          <a:p>
            <a:pPr>
              <a:buFontTx/>
              <a:buNone/>
            </a:pPr>
            <a:r>
              <a:rPr lang="de-DE" sz="2400" smtClean="0"/>
              <a:t>c.   Bis 2015 muss ein umfassendes und verbindliche Klimaabkommen beschlossen sein, dass spätestens ab 2018 alle großen Emittenten einschließt.</a:t>
            </a:r>
          </a:p>
          <a:p>
            <a:endParaRPr lang="de-DE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z="3200" smtClean="0"/>
              <a:t>Kyoto II: Szenarien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0"/>
            <a:ext cx="77724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smtClean="0"/>
              <a:t>1) Verabschiedung CP2 (nicht sehr wahrscheinlich für Durban);</a:t>
            </a:r>
          </a:p>
          <a:p>
            <a:pPr>
              <a:buFontTx/>
              <a:buNone/>
            </a:pPr>
            <a:r>
              <a:rPr lang="en-US" sz="2400" smtClean="0"/>
              <a:t>2) Mandat für Verabschiedung CP-2 Ende 2012</a:t>
            </a:r>
          </a:p>
          <a:p>
            <a:pPr>
              <a:buFontTx/>
              <a:buNone/>
            </a:pPr>
            <a:r>
              <a:rPr lang="en-US" sz="2400" smtClean="0"/>
              <a:t>3) Kurze Verlängerung CP1, gefolgt von voller CP2</a:t>
            </a:r>
          </a:p>
          <a:p>
            <a:pPr>
              <a:buFontTx/>
              <a:buNone/>
            </a:pPr>
            <a:r>
              <a:rPr lang="en-US" sz="2400" smtClean="0"/>
              <a:t>4) Größere, aber fixierte Verlängerung CP1</a:t>
            </a:r>
          </a:p>
          <a:p>
            <a:pPr>
              <a:buFontTx/>
              <a:buNone/>
            </a:pPr>
            <a:r>
              <a:rPr lang="en-US" sz="2400" smtClean="0"/>
              <a:t>5) Unbegrenzte Verlängerung CP1 </a:t>
            </a:r>
          </a:p>
          <a:p>
            <a:pPr>
              <a:buFontTx/>
              <a:buNone/>
            </a:pPr>
            <a:r>
              <a:rPr lang="en-US" sz="2400" smtClean="0"/>
              <a:t>6) “Politische CP2”  (Versprechen für CP2, wenn LCA in RVA mündet/in Kraft tritt);</a:t>
            </a:r>
          </a:p>
          <a:p>
            <a:pPr>
              <a:buFontTx/>
              <a:buNone/>
            </a:pPr>
            <a:r>
              <a:rPr lang="en-US" sz="2400" smtClean="0"/>
              <a:t>7) Nur Anwendung der Regeln durch COP-Entscheidungen</a:t>
            </a:r>
          </a:p>
          <a:p>
            <a:pPr>
              <a:buFontTx/>
              <a:buNone/>
            </a:pPr>
            <a:r>
              <a:rPr lang="en-US" sz="2400" smtClean="0"/>
              <a:t>8) Kombinationen dieser Szenarien</a:t>
            </a:r>
          </a:p>
          <a:p>
            <a:pPr>
              <a:buFontTx/>
              <a:buNone/>
            </a:pPr>
            <a:r>
              <a:rPr lang="en-US" sz="2400" smtClean="0"/>
              <a:t>9) Beerdigung von KP</a:t>
            </a:r>
            <a:endParaRPr lang="de-DE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smtClean="0"/>
              <a:t>Ambition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mtClean="0"/>
              <a:t>Cancún Ambition klären und umsetzen</a:t>
            </a:r>
          </a:p>
          <a:p>
            <a:r>
              <a:rPr lang="de-DE" smtClean="0"/>
              <a:t>Durch Reviewprozess 2013-15 Ambition der Verpflichtungen (bis 2020) steigern</a:t>
            </a:r>
          </a:p>
          <a:p>
            <a:r>
              <a:rPr lang="de-DE" smtClean="0"/>
              <a:t>Durch bilaterale Kooperationen reale Klimaschutz-Dynamik steigern: transformational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W Folienvorlage">
  <a:themeElements>
    <a:clrScheme name="GW Folienvorl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 Folien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W Folien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 Folienvorlag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 Folienvorlag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 Folienvorlag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 Folienvorla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 Folienvorla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 Folienvorla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GW Folienvorlage</Template>
  <TotalTime>0</TotalTime>
  <Words>950</Words>
  <Application>Microsoft Office PowerPoint</Application>
  <PresentationFormat>Bildschirmpräsentation (4:3)</PresentationFormat>
  <Paragraphs>122</Paragraphs>
  <Slides>16</Slides>
  <Notes>2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8" baseType="lpstr">
      <vt:lpstr>GW Folienvorlage</vt:lpstr>
      <vt:lpstr>Microsoft Office PowerPoint-Folie</vt:lpstr>
      <vt:lpstr>Perspektiven auf den Klimagipfel von Durban </vt:lpstr>
      <vt:lpstr>Kontext </vt:lpstr>
      <vt:lpstr>Zentrale Erwartungen an Durban </vt:lpstr>
      <vt:lpstr>Kernelemente der neuen Klimaarchitektur</vt:lpstr>
      <vt:lpstr>Rechtliche Verbindlichkeit</vt:lpstr>
      <vt:lpstr>Kyoto II: natürlich, aber nicht zum Nulltarif</vt:lpstr>
      <vt:lpstr>Kyoto II: natürlich, aber nicht zum Nulltarif</vt:lpstr>
      <vt:lpstr>Kyoto II: Szenarien</vt:lpstr>
      <vt:lpstr>Ambition</vt:lpstr>
      <vt:lpstr>Ambition: mögliche Schritte bis 2015</vt:lpstr>
      <vt:lpstr>2014/15 Neues Fenster der Möglichkeiten der Internationalen Klimadiplomatie</vt:lpstr>
      <vt:lpstr>Folie 12</vt:lpstr>
      <vt:lpstr>Folie 13</vt:lpstr>
      <vt:lpstr>Drei Szenarien für Durban </vt:lpstr>
      <vt:lpstr>Zusammenfassung</vt:lpstr>
      <vt:lpstr>Vielen Dank für die Aufmerksamkeit!  harmeling@germanwatch.org</vt:lpstr>
    </vt:vector>
  </TitlesOfParts>
  <Company>WORLD RESOURCES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jennifer.morgan</dc:creator>
  <cp:lastModifiedBy>weltzimi</cp:lastModifiedBy>
  <cp:revision>93</cp:revision>
  <dcterms:created xsi:type="dcterms:W3CDTF">2011-07-06T19:27:02Z</dcterms:created>
  <dcterms:modified xsi:type="dcterms:W3CDTF">2011-10-31T10:16:17Z</dcterms:modified>
</cp:coreProperties>
</file>